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70" r:id="rId6"/>
    <p:sldId id="280" r:id="rId7"/>
    <p:sldId id="272" r:id="rId8"/>
    <p:sldId id="277" r:id="rId9"/>
    <p:sldId id="266" r:id="rId10"/>
    <p:sldId id="308" r:id="rId11"/>
    <p:sldId id="309" r:id="rId12"/>
    <p:sldId id="310" r:id="rId13"/>
    <p:sldId id="311" r:id="rId14"/>
    <p:sldId id="261" r:id="rId15"/>
    <p:sldId id="279" r:id="rId16"/>
    <p:sldId id="286" r:id="rId17"/>
    <p:sldId id="268" r:id="rId18"/>
  </p:sldIdLst>
  <p:sldSz cx="9144000" cy="5143500" type="screen16x9"/>
  <p:notesSz cx="6858000" cy="9144000"/>
  <p:embeddedFontLst>
    <p:embeddedFont>
      <p:font typeface="Corbel" pitchFamily="34" charset="0"/>
      <p:regular r:id="rId20"/>
      <p:bold r:id="rId21"/>
      <p:italic r:id="rId22"/>
      <p:boldItalic r:id="rId23"/>
    </p:embeddedFont>
    <p:embeddedFont>
      <p:font typeface="Raleway" charset="0"/>
      <p:regular r:id="rId24"/>
      <p:bold r:id="rId25"/>
      <p:italic r:id="rId26"/>
      <p:boldItalic r:id="rId27"/>
    </p:embeddedFont>
    <p:embeddedFont>
      <p:font typeface="Amatic SC" charset="-79"/>
      <p:regular r:id="rId28"/>
      <p:bold r:id="rId29"/>
    </p:embeddedFont>
    <p:embeddedFont>
      <p:font typeface="Franklin Gothic Heavy" pitchFamily="34" charset="0"/>
      <p:regular r:id="rId30"/>
      <p:italic r:id="rId31"/>
    </p:embeddedFont>
    <p:embeddedFont>
      <p:font typeface="Fredoka One" charset="0"/>
      <p:regular r:id="rId32"/>
    </p:embeddedFont>
    <p:embeddedFont>
      <p:font typeface="Myanmar Text" charset="0"/>
      <p:regular r:id="rId33"/>
      <p:bold r:id="rId34"/>
    </p:embeddedFont>
    <p:embeddedFont>
      <p:font typeface="OCR A Extended" pitchFamily="50" charset="0"/>
      <p:regular r:id="rId35"/>
    </p:embeddedFont>
    <p:embeddedFont>
      <p:font typeface="Bahnschrift" charset="0"/>
      <p:regular r:id="rId36"/>
      <p:bold r:id="rId37"/>
    </p:embeddedFont>
    <p:embeddedFont>
      <p:font typeface="Roboto Medium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38DC63E-137E-4B30-8576-59649CE6936F}">
  <a:tblStyle styleId="{838DC63E-137E-4B30-8576-59649CE693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6" autoAdjust="0"/>
    <p:restoredTop sz="94660"/>
  </p:normalViewPr>
  <p:slideViewPr>
    <p:cSldViewPr snapToGrid="0">
      <p:cViewPr>
        <p:scale>
          <a:sx n="60" d="100"/>
          <a:sy n="60" d="100"/>
        </p:scale>
        <p:origin x="-965" y="-2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0994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821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851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791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661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060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55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8ceba84788_0_1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8ceba84788_0_1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144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8ceba84788_0_1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8ceba84788_0_1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84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9653453a3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9653453a3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01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653453a3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653453a3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18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eba84788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ceba84788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93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58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50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8c835154f2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8c835154f2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059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318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8ecf1f1e99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8ecf1f1e99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56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1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2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3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4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5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6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7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8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9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30"/>
          <p:cNvSpPr txBox="1">
            <a:spLocks noGrp="1"/>
          </p:cNvSpPr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1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8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1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>
            <a:spLocks noGrp="1"/>
          </p:cNvSpPr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ubTitle" idx="1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5"/>
          <p:cNvSpPr txBox="1">
            <a:spLocks noGrp="1"/>
          </p:cNvSpPr>
          <p:nvPr>
            <p:ph type="title" hasCustomPrompt="1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>
            <a:spLocks noGrp="1"/>
          </p:cNvSpPr>
          <p:nvPr>
            <p:ph type="subTitle" idx="1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1" name="Google Shape;511;p35"/>
          <p:cNvSpPr txBox="1">
            <a:spLocks noGrp="1"/>
          </p:cNvSpPr>
          <p:nvPr>
            <p:ph type="subTitle" idx="2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ubTitle" idx="3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title" idx="4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5"/>
          <p:cNvSpPr txBox="1">
            <a:spLocks noGrp="1"/>
          </p:cNvSpPr>
          <p:nvPr>
            <p:ph type="title" idx="5" hasCustomPrompt="1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>
            <a:spLocks noGrp="1"/>
          </p:cNvSpPr>
          <p:nvPr>
            <p:ph type="title" idx="6" hasCustomPrompt="1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CUSTOM_23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">
  <p:cSld name="CUSTOM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2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3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4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5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6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7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8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9" r:id="rId11"/>
    <p:sldLayoutId id="2147483673" r:id="rId12"/>
    <p:sldLayoutId id="2147483676" r:id="rId13"/>
    <p:sldLayoutId id="2147483677" r:id="rId14"/>
    <p:sldLayoutId id="2147483678" r:id="rId15"/>
    <p:sldLayoutId id="2147483681" r:id="rId16"/>
    <p:sldLayoutId id="2147483682" r:id="rId17"/>
    <p:sldLayoutId id="214748368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 smtClean="0"/>
              <a:t>BHUMI</a:t>
            </a:r>
            <a:endParaRPr sz="8800"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556108" y="205570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TEMUKAN INSPIRASI DAN MULAI BERKREASI!</a:t>
            </a:r>
            <a:endParaRPr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41" name="Google Shape;541;p43"/>
            <p:cNvSpPr/>
            <p:nvPr/>
          </p:nvSpPr>
          <p:spPr>
            <a:xfrm>
              <a:off x="2808825" y="1520075"/>
              <a:ext cx="3212100" cy="2152025"/>
            </a:xfrm>
            <a:custGeom>
              <a:avLst/>
              <a:gdLst/>
              <a:ahLst/>
              <a:cxnLst/>
              <a:rect l="l" t="t" r="r" b="b"/>
              <a:pathLst>
                <a:path w="128484" h="86081" extrusionOk="0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808825" y="1520075"/>
              <a:ext cx="3212100" cy="215075"/>
            </a:xfrm>
            <a:custGeom>
              <a:avLst/>
              <a:gdLst/>
              <a:ahLst/>
              <a:cxnLst/>
              <a:rect l="l" t="t" r="r" b="b"/>
              <a:pathLst>
                <a:path w="128484" h="8603" extrusionOk="0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886350" y="1603625"/>
              <a:ext cx="62625" cy="51950"/>
            </a:xfrm>
            <a:custGeom>
              <a:avLst/>
              <a:gdLst/>
              <a:ahLst/>
              <a:cxnLst/>
              <a:rect l="l" t="t" r="r" b="b"/>
              <a:pathLst>
                <a:path w="2505" h="2078" extrusionOk="0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9706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3054275" y="1603625"/>
              <a:ext cx="61875" cy="51950"/>
            </a:xfrm>
            <a:custGeom>
              <a:avLst/>
              <a:gdLst/>
              <a:ahLst/>
              <a:cxnLst/>
              <a:rect l="l" t="t" r="r" b="b"/>
              <a:pathLst>
                <a:path w="2475" h="2078" extrusionOk="0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6158425" y="1466875"/>
              <a:ext cx="351875" cy="369325"/>
            </a:xfrm>
            <a:custGeom>
              <a:avLst/>
              <a:gdLst/>
              <a:ahLst/>
              <a:cxnLst/>
              <a:rect l="l" t="t" r="r" b="b"/>
              <a:pathLst>
                <a:path w="14075" h="14773" extrusionOk="0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911375" y="4541400"/>
              <a:ext cx="5837525" cy="5325"/>
            </a:xfrm>
            <a:custGeom>
              <a:avLst/>
              <a:gdLst/>
              <a:ahLst/>
              <a:cxnLst/>
              <a:rect l="l" t="t" r="r" b="b"/>
              <a:pathLst>
                <a:path w="233501" h="213" extrusionOk="0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101375" y="1686475"/>
              <a:ext cx="3435500" cy="2856450"/>
            </a:xfrm>
            <a:custGeom>
              <a:avLst/>
              <a:gdLst/>
              <a:ahLst/>
              <a:cxnLst/>
              <a:rect l="l" t="t" r="r" b="b"/>
              <a:pathLst>
                <a:path w="137420" h="114258" extrusionOk="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3734975" y="3912725"/>
              <a:ext cx="161625" cy="121325"/>
            </a:xfrm>
            <a:custGeom>
              <a:avLst/>
              <a:gdLst/>
              <a:ahLst/>
              <a:cxnLst/>
              <a:rect l="l" t="t" r="r" b="b"/>
              <a:pathLst>
                <a:path w="6465" h="4853" extrusionOk="0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174325" y="1823275"/>
              <a:ext cx="3282750" cy="1947600"/>
            </a:xfrm>
            <a:custGeom>
              <a:avLst/>
              <a:gdLst/>
              <a:ahLst/>
              <a:cxnLst/>
              <a:rect l="l" t="t" r="r" b="b"/>
              <a:pathLst>
                <a:path w="131310" h="77904" extrusionOk="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172057" y="1966892"/>
              <a:ext cx="3282868" cy="1804775"/>
            </a:xfrm>
            <a:custGeom>
              <a:avLst/>
              <a:gdLst/>
              <a:ahLst/>
              <a:cxnLst/>
              <a:rect l="l" t="t" r="r" b="b"/>
              <a:pathLst>
                <a:path w="131341" h="72191" extrusionOk="0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382525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223700" y="1872650"/>
              <a:ext cx="60825" cy="52275"/>
            </a:xfrm>
            <a:custGeom>
              <a:avLst/>
              <a:gdLst/>
              <a:ahLst/>
              <a:cxnLst/>
              <a:rect l="l" t="t" r="r" b="b"/>
              <a:pathLst>
                <a:path w="2433" h="2091" extrusionOk="0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299700" y="1872650"/>
              <a:ext cx="61575" cy="52275"/>
            </a:xfrm>
            <a:custGeom>
              <a:avLst/>
              <a:gdLst/>
              <a:ahLst/>
              <a:cxnLst/>
              <a:rect l="l" t="t" r="r" b="b"/>
              <a:pathLst>
                <a:path w="2463" h="2091" extrusionOk="0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3431175" y="2621900"/>
              <a:ext cx="255350" cy="32700"/>
            </a:xfrm>
            <a:custGeom>
              <a:avLst/>
              <a:gdLst/>
              <a:ahLst/>
              <a:cxnLst/>
              <a:rect l="l" t="t" r="r" b="b"/>
              <a:pathLst>
                <a:path w="10214" h="1308" extrusionOk="0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3431175" y="2726025"/>
              <a:ext cx="1205975" cy="543325"/>
            </a:xfrm>
            <a:custGeom>
              <a:avLst/>
              <a:gdLst/>
              <a:ahLst/>
              <a:cxnLst/>
              <a:rect l="l" t="t" r="r" b="b"/>
              <a:pathLst>
                <a:path w="48239" h="21733" extrusionOk="0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3474500" y="2879500"/>
              <a:ext cx="1104900" cy="343500"/>
            </a:xfrm>
            <a:custGeom>
              <a:avLst/>
              <a:gdLst/>
              <a:ahLst/>
              <a:cxnLst/>
              <a:rect l="l" t="t" r="r" b="b"/>
              <a:pathLst>
                <a:path w="44196" h="13740" extrusionOk="0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4034525" y="2889400"/>
              <a:ext cx="94250" cy="80550"/>
            </a:xfrm>
            <a:custGeom>
              <a:avLst/>
              <a:gdLst/>
              <a:ahLst/>
              <a:cxnLst/>
              <a:rect l="l" t="t" r="r" b="b"/>
              <a:pathLst>
                <a:path w="3770" h="3222" extrusionOk="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3473725" y="2767050"/>
              <a:ext cx="1109475" cy="458225"/>
            </a:xfrm>
            <a:custGeom>
              <a:avLst/>
              <a:gdLst/>
              <a:ahLst/>
              <a:cxnLst/>
              <a:rect l="l" t="t" r="r" b="b"/>
              <a:pathLst>
                <a:path w="44379" h="18329" extrusionOk="0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3438775" y="3386350"/>
              <a:ext cx="110975" cy="95075"/>
            </a:xfrm>
            <a:custGeom>
              <a:avLst/>
              <a:gdLst/>
              <a:ahLst/>
              <a:cxnLst/>
              <a:rect l="l" t="t" r="r" b="b"/>
              <a:pathLst>
                <a:path w="4439" h="3803" extrusionOk="0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3588475" y="34061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3588475" y="3440300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3588475" y="3479825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3453975" y="3567975"/>
              <a:ext cx="95775" cy="95775"/>
            </a:xfrm>
            <a:custGeom>
              <a:avLst/>
              <a:gdLst/>
              <a:ahLst/>
              <a:cxnLst/>
              <a:rect l="l" t="t" r="r" b="b"/>
              <a:pathLst>
                <a:path w="3831" h="3831" extrusionOk="0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3588475" y="3587725"/>
              <a:ext cx="749275" cy="4600"/>
            </a:xfrm>
            <a:custGeom>
              <a:avLst/>
              <a:gdLst/>
              <a:ahLst/>
              <a:cxnLst/>
              <a:rect l="l" t="t" r="r" b="b"/>
              <a:pathLst>
                <a:path w="29971" h="184" extrusionOk="0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3588475" y="3621925"/>
              <a:ext cx="749275" cy="4575"/>
            </a:xfrm>
            <a:custGeom>
              <a:avLst/>
              <a:gdLst/>
              <a:ahLst/>
              <a:cxnLst/>
              <a:rect l="l" t="t" r="r" b="b"/>
              <a:pathLst>
                <a:path w="29971" h="183" extrusionOk="0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3588475" y="3661450"/>
              <a:ext cx="400500" cy="4575"/>
            </a:xfrm>
            <a:custGeom>
              <a:avLst/>
              <a:gdLst/>
              <a:ahLst/>
              <a:cxnLst/>
              <a:rect l="l" t="t" r="r" b="b"/>
              <a:pathLst>
                <a:path w="16020" h="183" extrusionOk="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174325" y="1964600"/>
              <a:ext cx="3282750" cy="538800"/>
            </a:xfrm>
            <a:custGeom>
              <a:avLst/>
              <a:gdLst/>
              <a:ahLst/>
              <a:cxnLst/>
              <a:rect l="l" t="t" r="r" b="b"/>
              <a:pathLst>
                <a:path w="131310" h="21552" extrusionOk="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3628750" y="2150775"/>
              <a:ext cx="763725" cy="55500"/>
            </a:xfrm>
            <a:custGeom>
              <a:avLst/>
              <a:gdLst/>
              <a:ahLst/>
              <a:cxnLst/>
              <a:rect l="l" t="t" r="r" b="b"/>
              <a:pathLst>
                <a:path w="30549" h="2220" extrusionOk="0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3256400" y="2305025"/>
              <a:ext cx="1464350" cy="4600"/>
            </a:xfrm>
            <a:custGeom>
              <a:avLst/>
              <a:gdLst/>
              <a:ahLst/>
              <a:cxnLst/>
              <a:rect l="l" t="t" r="r" b="b"/>
              <a:pathLst>
                <a:path w="58574" h="184" extrusionOk="0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3607475" y="2364300"/>
              <a:ext cx="807025" cy="3825"/>
            </a:xfrm>
            <a:custGeom>
              <a:avLst/>
              <a:gdLst/>
              <a:ahLst/>
              <a:cxnLst/>
              <a:rect l="l" t="t" r="r" b="b"/>
              <a:pathLst>
                <a:path w="32281" h="153" extrusionOk="0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319450" y="2228275"/>
              <a:ext cx="643650" cy="550600"/>
            </a:xfrm>
            <a:custGeom>
              <a:avLst/>
              <a:gdLst/>
              <a:ahLst/>
              <a:cxnLst/>
              <a:rect l="l" t="t" r="r" b="b"/>
              <a:pathLst>
                <a:path w="25746" h="22024" extrusionOk="0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386325" y="3100650"/>
              <a:ext cx="631500" cy="5325"/>
            </a:xfrm>
            <a:custGeom>
              <a:avLst/>
              <a:gdLst/>
              <a:ahLst/>
              <a:cxnLst/>
              <a:rect l="l" t="t" r="r" b="b"/>
              <a:pathLst>
                <a:path w="25260" h="213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386325" y="31705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386325" y="3240450"/>
              <a:ext cx="631500" cy="5350"/>
            </a:xfrm>
            <a:custGeom>
              <a:avLst/>
              <a:gdLst/>
              <a:ahLst/>
              <a:cxnLst/>
              <a:rect l="l" t="t" r="r" b="b"/>
              <a:pathLst>
                <a:path w="25260" h="214" extrusionOk="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382525" y="3311900"/>
              <a:ext cx="366300" cy="5325"/>
            </a:xfrm>
            <a:custGeom>
              <a:avLst/>
              <a:gdLst/>
              <a:ahLst/>
              <a:cxnLst/>
              <a:rect l="l" t="t" r="r" b="b"/>
              <a:pathLst>
                <a:path w="14652" h="213" extrusionOk="0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85575" y="2960825"/>
              <a:ext cx="435425" cy="31925"/>
            </a:xfrm>
            <a:custGeom>
              <a:avLst/>
              <a:gdLst/>
              <a:ahLst/>
              <a:cxnLst/>
              <a:rect l="l" t="t" r="r" b="b"/>
              <a:pathLst>
                <a:path w="17417" h="1277" extrusionOk="0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515500" y="2383300"/>
              <a:ext cx="348825" cy="395550"/>
            </a:xfrm>
            <a:custGeom>
              <a:avLst/>
              <a:gdLst/>
              <a:ahLst/>
              <a:cxnLst/>
              <a:rect l="l" t="t" r="r" b="b"/>
              <a:pathLst>
                <a:path w="13953" h="15822" extrusionOk="0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386325" y="3423600"/>
              <a:ext cx="243950" cy="29650"/>
            </a:xfrm>
            <a:custGeom>
              <a:avLst/>
              <a:gdLst/>
              <a:ahLst/>
              <a:cxnLst/>
              <a:rect l="l" t="t" r="r" b="b"/>
              <a:pathLst>
                <a:path w="9758" h="1186" extrusionOk="0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5598400" y="1941800"/>
              <a:ext cx="679375" cy="767525"/>
            </a:xfrm>
            <a:custGeom>
              <a:avLst/>
              <a:gdLst/>
              <a:ahLst/>
              <a:cxnLst/>
              <a:rect l="l" t="t" r="r" b="b"/>
              <a:pathLst>
                <a:path w="27175" h="30701" extrusionOk="0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863600" y="2125700"/>
              <a:ext cx="205200" cy="290300"/>
            </a:xfrm>
            <a:custGeom>
              <a:avLst/>
              <a:gdLst/>
              <a:ahLst/>
              <a:cxnLst/>
              <a:rect l="l" t="t" r="r" b="b"/>
              <a:pathLst>
                <a:path w="8208" h="11612" extrusionOk="0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795200" y="2234375"/>
              <a:ext cx="55500" cy="165675"/>
            </a:xfrm>
            <a:custGeom>
              <a:avLst/>
              <a:gdLst/>
              <a:ahLst/>
              <a:cxnLst/>
              <a:rect l="l" t="t" r="r" b="b"/>
              <a:pathLst>
                <a:path w="2220" h="6627" extrusionOk="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4748825" y="2849875"/>
              <a:ext cx="1576800" cy="746225"/>
            </a:xfrm>
            <a:custGeom>
              <a:avLst/>
              <a:gdLst/>
              <a:ahLst/>
              <a:cxnLst/>
              <a:rect l="l" t="t" r="r" b="b"/>
              <a:pathLst>
                <a:path w="63072" h="29849" extrusionOk="0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713150" y="2897025"/>
              <a:ext cx="595550" cy="449075"/>
            </a:xfrm>
            <a:custGeom>
              <a:avLst/>
              <a:gdLst/>
              <a:ahLst/>
              <a:cxnLst/>
              <a:rect l="l" t="t" r="r" b="b"/>
              <a:pathLst>
                <a:path w="23822" h="17963" extrusionOk="0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877275" y="3219175"/>
              <a:ext cx="65375" cy="149725"/>
            </a:xfrm>
            <a:custGeom>
              <a:avLst/>
              <a:gdLst/>
              <a:ahLst/>
              <a:cxnLst/>
              <a:rect l="l" t="t" r="r" b="b"/>
              <a:pathLst>
                <a:path w="2615" h="5989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881075" y="3029200"/>
              <a:ext cx="202925" cy="351100"/>
            </a:xfrm>
            <a:custGeom>
              <a:avLst/>
              <a:gdLst/>
              <a:ahLst/>
              <a:cxnLst/>
              <a:rect l="l" t="t" r="r" b="b"/>
              <a:pathLst>
                <a:path w="8117" h="14044" extrusionOk="0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891900" y="3127950"/>
              <a:ext cx="16550" cy="14400"/>
            </a:xfrm>
            <a:custGeom>
              <a:avLst/>
              <a:gdLst/>
              <a:ahLst/>
              <a:cxnLst/>
              <a:rect l="l" t="t" r="r" b="b"/>
              <a:pathLst>
                <a:path w="662" h="576" extrusionOk="0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887150" y="3118675"/>
              <a:ext cx="28900" cy="8575"/>
            </a:xfrm>
            <a:custGeom>
              <a:avLst/>
              <a:gdLst/>
              <a:ahLst/>
              <a:cxnLst/>
              <a:rect l="l" t="t" r="r" b="b"/>
              <a:pathLst>
                <a:path w="1156" h="343" extrusionOk="0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5972250" y="3129525"/>
              <a:ext cx="16000" cy="13700"/>
            </a:xfrm>
            <a:custGeom>
              <a:avLst/>
              <a:gdLst/>
              <a:ahLst/>
              <a:cxnLst/>
              <a:rect l="l" t="t" r="r" b="b"/>
              <a:pathLst>
                <a:path w="640" h="548" extrusionOk="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5969975" y="3119625"/>
              <a:ext cx="28900" cy="8500"/>
            </a:xfrm>
            <a:custGeom>
              <a:avLst/>
              <a:gdLst/>
              <a:ahLst/>
              <a:cxnLst/>
              <a:rect l="l" t="t" r="r" b="b"/>
              <a:pathLst>
                <a:path w="1156" h="340" extrusionOk="0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922875" y="3125725"/>
              <a:ext cx="22050" cy="67450"/>
            </a:xfrm>
            <a:custGeom>
              <a:avLst/>
              <a:gdLst/>
              <a:ahLst/>
              <a:cxnLst/>
              <a:rect l="l" t="t" r="r" b="b"/>
              <a:pathLst>
                <a:path w="882" h="2698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930475" y="3199175"/>
              <a:ext cx="38775" cy="22400"/>
            </a:xfrm>
            <a:custGeom>
              <a:avLst/>
              <a:gdLst/>
              <a:ahLst/>
              <a:cxnLst/>
              <a:rect l="l" t="t" r="r" b="b"/>
              <a:pathLst>
                <a:path w="1551" h="896" extrusionOk="0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5938825" y="3264025"/>
              <a:ext cx="72225" cy="37425"/>
            </a:xfrm>
            <a:custGeom>
              <a:avLst/>
              <a:gdLst/>
              <a:ahLst/>
              <a:cxnLst/>
              <a:rect l="l" t="t" r="r" b="b"/>
              <a:pathLst>
                <a:path w="2889" h="1497" extrusionOk="0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5866625" y="2955750"/>
              <a:ext cx="368575" cy="416950"/>
            </a:xfrm>
            <a:custGeom>
              <a:avLst/>
              <a:gdLst/>
              <a:ahLst/>
              <a:cxnLst/>
              <a:rect l="l" t="t" r="r" b="b"/>
              <a:pathLst>
                <a:path w="14743" h="16678" extrusionOk="0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4927400" y="3020100"/>
              <a:ext cx="758400" cy="41800"/>
            </a:xfrm>
            <a:custGeom>
              <a:avLst/>
              <a:gdLst/>
              <a:ahLst/>
              <a:cxnLst/>
              <a:rect l="l" t="t" r="r" b="b"/>
              <a:pathLst>
                <a:path w="30336" h="1672" extrusionOk="0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4927400" y="3127225"/>
              <a:ext cx="758400" cy="41825"/>
            </a:xfrm>
            <a:custGeom>
              <a:avLst/>
              <a:gdLst/>
              <a:ahLst/>
              <a:cxnLst/>
              <a:rect l="l" t="t" r="r" b="b"/>
              <a:pathLst>
                <a:path w="30336" h="1673" extrusionOk="0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4927400" y="3232100"/>
              <a:ext cx="375425" cy="41825"/>
            </a:xfrm>
            <a:custGeom>
              <a:avLst/>
              <a:gdLst/>
              <a:ahLst/>
              <a:cxnLst/>
              <a:rect l="l" t="t" r="r" b="b"/>
              <a:pathLst>
                <a:path w="15017" h="1673" extrusionOk="0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6011025" y="4375725"/>
              <a:ext cx="335900" cy="164175"/>
            </a:xfrm>
            <a:custGeom>
              <a:avLst/>
              <a:gdLst/>
              <a:ahLst/>
              <a:cxnLst/>
              <a:rect l="l" t="t" r="r" b="b"/>
              <a:pathLst>
                <a:path w="13436" h="6567" extrusionOk="0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6026225" y="4487875"/>
              <a:ext cx="69925" cy="49750"/>
            </a:xfrm>
            <a:custGeom>
              <a:avLst/>
              <a:gdLst/>
              <a:ahLst/>
              <a:cxnLst/>
              <a:rect l="l" t="t" r="r" b="b"/>
              <a:pathLst>
                <a:path w="2797" h="1990" extrusionOk="0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6035325" y="4470725"/>
              <a:ext cx="288800" cy="69175"/>
            </a:xfrm>
            <a:custGeom>
              <a:avLst/>
              <a:gdLst/>
              <a:ahLst/>
              <a:cxnLst/>
              <a:rect l="l" t="t" r="r" b="b"/>
              <a:pathLst>
                <a:path w="11552" h="2767" extrusionOk="0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6035325" y="4482875"/>
              <a:ext cx="280425" cy="53225"/>
            </a:xfrm>
            <a:custGeom>
              <a:avLst/>
              <a:gdLst/>
              <a:ahLst/>
              <a:cxnLst/>
              <a:rect l="l" t="t" r="r" b="b"/>
              <a:pathLst>
                <a:path w="11217" h="2129" extrusionOk="0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6258750" y="4468450"/>
              <a:ext cx="12925" cy="29650"/>
            </a:xfrm>
            <a:custGeom>
              <a:avLst/>
              <a:gdLst/>
              <a:ahLst/>
              <a:cxnLst/>
              <a:rect l="l" t="t" r="r" b="b"/>
              <a:pathLst>
                <a:path w="517" h="1186" extrusionOk="0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6206300" y="4466150"/>
              <a:ext cx="6875" cy="16000"/>
            </a:xfrm>
            <a:custGeom>
              <a:avLst/>
              <a:gdLst/>
              <a:ahLst/>
              <a:cxnLst/>
              <a:rect l="l" t="t" r="r" b="b"/>
              <a:pathLst>
                <a:path w="275" h="640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6190350" y="4466025"/>
              <a:ext cx="9900" cy="11550"/>
            </a:xfrm>
            <a:custGeom>
              <a:avLst/>
              <a:gdLst/>
              <a:ahLst/>
              <a:cxnLst/>
              <a:rect l="l" t="t" r="r" b="b"/>
              <a:pathLst>
                <a:path w="396" h="462" extrusionOk="0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6179725" y="4459575"/>
              <a:ext cx="17500" cy="3875"/>
            </a:xfrm>
            <a:custGeom>
              <a:avLst/>
              <a:gdLst/>
              <a:ahLst/>
              <a:cxnLst/>
              <a:rect l="l" t="t" r="r" b="b"/>
              <a:pathLst>
                <a:path w="700" h="155" extrusionOk="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6174400" y="4450200"/>
              <a:ext cx="19775" cy="3600"/>
            </a:xfrm>
            <a:custGeom>
              <a:avLst/>
              <a:gdLst/>
              <a:ahLst/>
              <a:cxnLst/>
              <a:rect l="l" t="t" r="r" b="b"/>
              <a:pathLst>
                <a:path w="791" h="144" extrusionOk="0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6208600" y="4446575"/>
              <a:ext cx="30400" cy="21900"/>
            </a:xfrm>
            <a:custGeom>
              <a:avLst/>
              <a:gdLst/>
              <a:ahLst/>
              <a:cxnLst/>
              <a:rect l="l" t="t" r="r" b="b"/>
              <a:pathLst>
                <a:path w="1216" h="876" extrusionOk="0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6194150" y="4446975"/>
              <a:ext cx="18275" cy="19200"/>
            </a:xfrm>
            <a:custGeom>
              <a:avLst/>
              <a:gdLst/>
              <a:ahLst/>
              <a:cxnLst/>
              <a:rect l="l" t="t" r="r" b="b"/>
              <a:pathLst>
                <a:path w="731" h="768" extrusionOk="0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6026975" y="4485625"/>
              <a:ext cx="69175" cy="39900"/>
            </a:xfrm>
            <a:custGeom>
              <a:avLst/>
              <a:gdLst/>
              <a:ahLst/>
              <a:cxnLst/>
              <a:rect l="l" t="t" r="r" b="b"/>
              <a:pathLst>
                <a:path w="2767" h="1596" extrusionOk="0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6031525" y="4416000"/>
              <a:ext cx="12200" cy="69175"/>
            </a:xfrm>
            <a:custGeom>
              <a:avLst/>
              <a:gdLst/>
              <a:ahLst/>
              <a:cxnLst/>
              <a:rect l="l" t="t" r="r" b="b"/>
              <a:pathLst>
                <a:path w="488" h="276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6114350" y="4497200"/>
              <a:ext cx="49425" cy="9250"/>
            </a:xfrm>
            <a:custGeom>
              <a:avLst/>
              <a:gdLst/>
              <a:ahLst/>
              <a:cxnLst/>
              <a:rect l="l" t="t" r="r" b="b"/>
              <a:pathLst>
                <a:path w="1977" h="370" extrusionOk="0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6081675" y="4512325"/>
              <a:ext cx="6875" cy="9325"/>
            </a:xfrm>
            <a:custGeom>
              <a:avLst/>
              <a:gdLst/>
              <a:ahLst/>
              <a:cxnLst/>
              <a:rect l="l" t="t" r="r" b="b"/>
              <a:pathLst>
                <a:path w="275" h="373" extrusionOk="0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6065725" y="4499300"/>
              <a:ext cx="8375" cy="5650"/>
            </a:xfrm>
            <a:custGeom>
              <a:avLst/>
              <a:gdLst/>
              <a:ahLst/>
              <a:cxnLst/>
              <a:rect l="l" t="t" r="r" b="b"/>
              <a:pathLst>
                <a:path w="335" h="226" extrusionOk="0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6046725" y="4494075"/>
              <a:ext cx="10675" cy="3275"/>
            </a:xfrm>
            <a:custGeom>
              <a:avLst/>
              <a:gdLst/>
              <a:ahLst/>
              <a:cxnLst/>
              <a:rect l="l" t="t" r="r" b="b"/>
              <a:pathLst>
                <a:path w="427" h="131" extrusionOk="0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6033825" y="4493950"/>
              <a:ext cx="5325" cy="2625"/>
            </a:xfrm>
            <a:custGeom>
              <a:avLst/>
              <a:gdLst/>
              <a:ahLst/>
              <a:cxnLst/>
              <a:rect l="l" t="t" r="r" b="b"/>
              <a:pathLst>
                <a:path w="213" h="105" extrusionOk="0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5467700" y="3769200"/>
              <a:ext cx="737125" cy="709150"/>
            </a:xfrm>
            <a:custGeom>
              <a:avLst/>
              <a:gdLst/>
              <a:ahLst/>
              <a:cxnLst/>
              <a:rect l="l" t="t" r="r" b="b"/>
              <a:pathLst>
                <a:path w="29485" h="28366" extrusionOk="0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5967700" y="4412200"/>
              <a:ext cx="247750" cy="75250"/>
            </a:xfrm>
            <a:custGeom>
              <a:avLst/>
              <a:gdLst/>
              <a:ahLst/>
              <a:cxnLst/>
              <a:rect l="l" t="t" r="r" b="b"/>
              <a:pathLst>
                <a:path w="9910" h="3010" extrusionOk="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5802325" y="3982800"/>
              <a:ext cx="17975" cy="7000"/>
            </a:xfrm>
            <a:custGeom>
              <a:avLst/>
              <a:gdLst/>
              <a:ahLst/>
              <a:cxnLst/>
              <a:rect l="l" t="t" r="r" b="b"/>
              <a:pathLst>
                <a:path w="719" h="280" extrusionOk="0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5856750" y="3967925"/>
              <a:ext cx="38025" cy="6675"/>
            </a:xfrm>
            <a:custGeom>
              <a:avLst/>
              <a:gdLst/>
              <a:ahLst/>
              <a:cxnLst/>
              <a:rect l="l" t="t" r="r" b="b"/>
              <a:pathLst>
                <a:path w="1521" h="267" extrusionOk="0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5922875" y="3991175"/>
              <a:ext cx="14450" cy="35800"/>
            </a:xfrm>
            <a:custGeom>
              <a:avLst/>
              <a:gdLst/>
              <a:ahLst/>
              <a:cxnLst/>
              <a:rect l="l" t="t" r="r" b="b"/>
              <a:pathLst>
                <a:path w="578" h="1432" extrusionOk="0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5944900" y="4063425"/>
              <a:ext cx="12200" cy="36500"/>
            </a:xfrm>
            <a:custGeom>
              <a:avLst/>
              <a:gdLst/>
              <a:ahLst/>
              <a:cxnLst/>
              <a:rect l="l" t="t" r="r" b="b"/>
              <a:pathLst>
                <a:path w="488" h="1460" extrusionOk="0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5963900" y="4137125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5982150" y="4210075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5999625" y="4283800"/>
              <a:ext cx="11425" cy="37250"/>
            </a:xfrm>
            <a:custGeom>
              <a:avLst/>
              <a:gdLst/>
              <a:ahLst/>
              <a:cxnLst/>
              <a:rect l="l" t="t" r="r" b="b"/>
              <a:pathLst>
                <a:path w="457" h="1490" extrusionOk="0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6016325" y="4358250"/>
              <a:ext cx="11425" cy="36500"/>
            </a:xfrm>
            <a:custGeom>
              <a:avLst/>
              <a:gdLst/>
              <a:ahLst/>
              <a:cxnLst/>
              <a:rect l="l" t="t" r="r" b="b"/>
              <a:pathLst>
                <a:path w="457" h="1460" extrusionOk="0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6033050" y="4432725"/>
              <a:ext cx="6875" cy="18275"/>
            </a:xfrm>
            <a:custGeom>
              <a:avLst/>
              <a:gdLst/>
              <a:ahLst/>
              <a:cxnLst/>
              <a:rect l="l" t="t" r="r" b="b"/>
              <a:pathLst>
                <a:path w="275" h="731" extrusionOk="0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4980600" y="3576325"/>
              <a:ext cx="654300" cy="693800"/>
            </a:xfrm>
            <a:custGeom>
              <a:avLst/>
              <a:gdLst/>
              <a:ahLst/>
              <a:cxnLst/>
              <a:rect l="l" t="t" r="r" b="b"/>
              <a:pathLst>
                <a:path w="26172" h="27752" extrusionOk="0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146250" y="3179675"/>
              <a:ext cx="220400" cy="396675"/>
            </a:xfrm>
            <a:custGeom>
              <a:avLst/>
              <a:gdLst/>
              <a:ahLst/>
              <a:cxnLst/>
              <a:rect l="l" t="t" r="r" b="b"/>
              <a:pathLst>
                <a:path w="8816" h="15867" extrusionOk="0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5327875" y="3327850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5325600" y="3320250"/>
              <a:ext cx="32700" cy="9975"/>
            </a:xfrm>
            <a:custGeom>
              <a:avLst/>
              <a:gdLst/>
              <a:ahLst/>
              <a:cxnLst/>
              <a:rect l="l" t="t" r="r" b="b"/>
              <a:pathLst>
                <a:path w="1308" h="399" extrusionOk="0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5237450" y="3326325"/>
              <a:ext cx="18250" cy="15450"/>
            </a:xfrm>
            <a:custGeom>
              <a:avLst/>
              <a:gdLst/>
              <a:ahLst/>
              <a:cxnLst/>
              <a:rect l="l" t="t" r="r" b="b"/>
              <a:pathLst>
                <a:path w="730" h="618" extrusionOk="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5235175" y="3319300"/>
              <a:ext cx="31925" cy="9425"/>
            </a:xfrm>
            <a:custGeom>
              <a:avLst/>
              <a:gdLst/>
              <a:ahLst/>
              <a:cxnLst/>
              <a:rect l="l" t="t" r="r" b="b"/>
              <a:pathLst>
                <a:path w="1277" h="377" extrusionOk="0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5294450" y="3325575"/>
              <a:ext cx="22800" cy="73525"/>
            </a:xfrm>
            <a:custGeom>
              <a:avLst/>
              <a:gdLst/>
              <a:ahLst/>
              <a:cxnLst/>
              <a:rect l="l" t="t" r="r" b="b"/>
              <a:pathLst>
                <a:path w="912" h="2941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5263275" y="3406125"/>
              <a:ext cx="44875" cy="23250"/>
            </a:xfrm>
            <a:custGeom>
              <a:avLst/>
              <a:gdLst/>
              <a:ahLst/>
              <a:cxnLst/>
              <a:rect l="l" t="t" r="r" b="b"/>
              <a:pathLst>
                <a:path w="1795" h="930" extrusionOk="0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5217700" y="3474500"/>
              <a:ext cx="79800" cy="41975"/>
            </a:xfrm>
            <a:custGeom>
              <a:avLst/>
              <a:gdLst/>
              <a:ahLst/>
              <a:cxnLst/>
              <a:rect l="l" t="t" r="r" b="b"/>
              <a:pathLst>
                <a:path w="3192" h="1679" extrusionOk="0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5046725" y="3136250"/>
              <a:ext cx="335875" cy="349675"/>
            </a:xfrm>
            <a:custGeom>
              <a:avLst/>
              <a:gdLst/>
              <a:ahLst/>
              <a:cxnLst/>
              <a:rect l="l" t="t" r="r" b="b"/>
              <a:pathLst>
                <a:path w="13435" h="13987" extrusionOk="0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4928925" y="3266050"/>
              <a:ext cx="133775" cy="115025"/>
            </a:xfrm>
            <a:custGeom>
              <a:avLst/>
              <a:gdLst/>
              <a:ahLst/>
              <a:cxnLst/>
              <a:rect l="l" t="t" r="r" b="b"/>
              <a:pathLst>
                <a:path w="5351" h="4601" extrusionOk="0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4959325" y="3243300"/>
              <a:ext cx="90450" cy="48100"/>
            </a:xfrm>
            <a:custGeom>
              <a:avLst/>
              <a:gdLst/>
              <a:ahLst/>
              <a:cxnLst/>
              <a:rect l="l" t="t" r="r" b="b"/>
              <a:pathLst>
                <a:path w="3618" h="1924" extrusionOk="0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5043675" y="3287575"/>
              <a:ext cx="9150" cy="55500"/>
            </a:xfrm>
            <a:custGeom>
              <a:avLst/>
              <a:gdLst/>
              <a:ahLst/>
              <a:cxnLst/>
              <a:rect l="l" t="t" r="r" b="b"/>
              <a:pathLst>
                <a:path w="366" h="2220" extrusionOk="0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5112825" y="3326225"/>
              <a:ext cx="41050" cy="60050"/>
            </a:xfrm>
            <a:custGeom>
              <a:avLst/>
              <a:gdLst/>
              <a:ahLst/>
              <a:cxnLst/>
              <a:rect l="l" t="t" r="r" b="b"/>
              <a:pathLst>
                <a:path w="1642" h="2402" extrusionOk="0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5117375" y="3338600"/>
              <a:ext cx="26625" cy="35350"/>
            </a:xfrm>
            <a:custGeom>
              <a:avLst/>
              <a:gdLst/>
              <a:ahLst/>
              <a:cxnLst/>
              <a:rect l="l" t="t" r="r" b="b"/>
              <a:pathLst>
                <a:path w="1065" h="1414" extrusionOk="0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5100675" y="3373450"/>
              <a:ext cx="36500" cy="34350"/>
            </a:xfrm>
            <a:custGeom>
              <a:avLst/>
              <a:gdLst/>
              <a:ahLst/>
              <a:cxnLst/>
              <a:rect l="l" t="t" r="r" b="b"/>
              <a:pathLst>
                <a:path w="1460" h="1374" extrusionOk="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4922100" y="3577850"/>
              <a:ext cx="221150" cy="345025"/>
            </a:xfrm>
            <a:custGeom>
              <a:avLst/>
              <a:gdLst/>
              <a:ahLst/>
              <a:cxnLst/>
              <a:rect l="l" t="t" r="r" b="b"/>
              <a:pathLst>
                <a:path w="8846" h="13801" extrusionOk="0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5408425" y="3752625"/>
              <a:ext cx="52450" cy="307025"/>
            </a:xfrm>
            <a:custGeom>
              <a:avLst/>
              <a:gdLst/>
              <a:ahLst/>
              <a:cxnLst/>
              <a:rect l="l" t="t" r="r" b="b"/>
              <a:pathLst>
                <a:path w="2098" h="12281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5143225" y="3541375"/>
              <a:ext cx="155025" cy="36500"/>
            </a:xfrm>
            <a:custGeom>
              <a:avLst/>
              <a:gdLst/>
              <a:ahLst/>
              <a:cxnLst/>
              <a:rect l="l" t="t" r="r" b="b"/>
              <a:pathLst>
                <a:path w="6201" h="1460" extrusionOk="0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5260250" y="3575575"/>
              <a:ext cx="69925" cy="683150"/>
            </a:xfrm>
            <a:custGeom>
              <a:avLst/>
              <a:gdLst/>
              <a:ahLst/>
              <a:cxnLst/>
              <a:rect l="l" t="t" r="r" b="b"/>
              <a:pathLst>
                <a:path w="2797" h="27326" extrusionOk="0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5142450" y="3541375"/>
              <a:ext cx="117050" cy="63100"/>
            </a:xfrm>
            <a:custGeom>
              <a:avLst/>
              <a:gdLst/>
              <a:ahLst/>
              <a:cxnLst/>
              <a:rect l="l" t="t" r="r" b="b"/>
              <a:pathLst>
                <a:path w="4682" h="2524" extrusionOk="0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5254175" y="3542125"/>
              <a:ext cx="46375" cy="53725"/>
            </a:xfrm>
            <a:custGeom>
              <a:avLst/>
              <a:gdLst/>
              <a:ahLst/>
              <a:cxnLst/>
              <a:rect l="l" t="t" r="r" b="b"/>
              <a:pathLst>
                <a:path w="1855" h="2149" extrusionOk="0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4987450" y="3641675"/>
              <a:ext cx="34200" cy="31950"/>
            </a:xfrm>
            <a:custGeom>
              <a:avLst/>
              <a:gdLst/>
              <a:ahLst/>
              <a:cxnLst/>
              <a:rect l="l" t="t" r="r" b="b"/>
              <a:pathLst>
                <a:path w="1368" h="1278" extrusionOk="0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5007200" y="3631800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4995050" y="3662950"/>
              <a:ext cx="19000" cy="4150"/>
            </a:xfrm>
            <a:custGeom>
              <a:avLst/>
              <a:gdLst/>
              <a:ahLst/>
              <a:cxnLst/>
              <a:rect l="l" t="t" r="r" b="b"/>
              <a:pathLst>
                <a:path w="760" h="166" extrusionOk="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5363600" y="3870400"/>
              <a:ext cx="34975" cy="31200"/>
            </a:xfrm>
            <a:custGeom>
              <a:avLst/>
              <a:gdLst/>
              <a:ahLst/>
              <a:cxnLst/>
              <a:rect l="l" t="t" r="r" b="b"/>
              <a:pathLst>
                <a:path w="1399" h="1248" extrusionOk="0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5384100" y="3860525"/>
              <a:ext cx="3825" cy="27375"/>
            </a:xfrm>
            <a:custGeom>
              <a:avLst/>
              <a:gdLst/>
              <a:ahLst/>
              <a:cxnLst/>
              <a:rect l="l" t="t" r="r" b="b"/>
              <a:pathLst>
                <a:path w="153" h="1095" extrusionOk="0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5371950" y="3891375"/>
              <a:ext cx="19025" cy="4125"/>
            </a:xfrm>
            <a:custGeom>
              <a:avLst/>
              <a:gdLst/>
              <a:ahLst/>
              <a:cxnLst/>
              <a:rect l="l" t="t" r="r" b="b"/>
              <a:pathLst>
                <a:path w="761" h="165" extrusionOk="0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5038350" y="4193350"/>
              <a:ext cx="34225" cy="31200"/>
            </a:xfrm>
            <a:custGeom>
              <a:avLst/>
              <a:gdLst/>
              <a:ahLst/>
              <a:cxnLst/>
              <a:rect l="l" t="t" r="r" b="b"/>
              <a:pathLst>
                <a:path w="1369" h="1248" extrusionOk="0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5058100" y="4183475"/>
              <a:ext cx="3825" cy="27400"/>
            </a:xfrm>
            <a:custGeom>
              <a:avLst/>
              <a:gdLst/>
              <a:ahLst/>
              <a:cxnLst/>
              <a:rect l="l" t="t" r="r" b="b"/>
              <a:pathLst>
                <a:path w="153" h="1096" extrusionOk="0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5045950" y="4214650"/>
              <a:ext cx="19025" cy="3800"/>
            </a:xfrm>
            <a:custGeom>
              <a:avLst/>
              <a:gdLst/>
              <a:ahLst/>
              <a:cxnLst/>
              <a:rect l="l" t="t" r="r" b="b"/>
              <a:pathLst>
                <a:path w="761" h="152" extrusionOk="0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5195650" y="37837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5208575" y="3802275"/>
              <a:ext cx="26625" cy="5300"/>
            </a:xfrm>
            <a:custGeom>
              <a:avLst/>
              <a:gdLst/>
              <a:ahLst/>
              <a:cxnLst/>
              <a:rect l="l" t="t" r="r" b="b"/>
              <a:pathLst>
                <a:path w="1065" h="212" extrusionOk="0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5199450" y="3792900"/>
              <a:ext cx="5350" cy="18250"/>
            </a:xfrm>
            <a:custGeom>
              <a:avLst/>
              <a:gdLst/>
              <a:ahLst/>
              <a:cxnLst/>
              <a:rect l="l" t="t" r="r" b="b"/>
              <a:pathLst>
                <a:path w="214" h="730" extrusionOk="0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5452500" y="3740925"/>
              <a:ext cx="44850" cy="10300"/>
            </a:xfrm>
            <a:custGeom>
              <a:avLst/>
              <a:gdLst/>
              <a:ahLst/>
              <a:cxnLst/>
              <a:rect l="l" t="t" r="r" b="b"/>
              <a:pathLst>
                <a:path w="1794" h="412" extrusionOk="0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5465425" y="3723000"/>
              <a:ext cx="15975" cy="22050"/>
            </a:xfrm>
            <a:custGeom>
              <a:avLst/>
              <a:gdLst/>
              <a:ahLst/>
              <a:cxnLst/>
              <a:rect l="l" t="t" r="r" b="b"/>
              <a:pathLst>
                <a:path w="639" h="882" extrusionOk="0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5471500" y="3746550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5159175" y="3645425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172100" y="366447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162975" y="3654600"/>
              <a:ext cx="5350" cy="19025"/>
            </a:xfrm>
            <a:custGeom>
              <a:avLst/>
              <a:gdLst/>
              <a:ahLst/>
              <a:cxnLst/>
              <a:rect l="l" t="t" r="r" b="b"/>
              <a:pathLst>
                <a:path w="214" h="761" extrusionOk="0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5504925" y="3898525"/>
              <a:ext cx="28150" cy="36500"/>
            </a:xfrm>
            <a:custGeom>
              <a:avLst/>
              <a:gdLst/>
              <a:ahLst/>
              <a:cxnLst/>
              <a:rect l="l" t="t" r="r" b="b"/>
              <a:pathLst>
                <a:path w="1126" h="1460" extrusionOk="0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5517075" y="3917775"/>
              <a:ext cx="27400" cy="5250"/>
            </a:xfrm>
            <a:custGeom>
              <a:avLst/>
              <a:gdLst/>
              <a:ahLst/>
              <a:cxnLst/>
              <a:rect l="l" t="t" r="r" b="b"/>
              <a:pathLst>
                <a:path w="1096" h="210" extrusionOk="0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5508725" y="3908400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5343825" y="3643150"/>
              <a:ext cx="28150" cy="36550"/>
            </a:xfrm>
            <a:custGeom>
              <a:avLst/>
              <a:gdLst/>
              <a:ahLst/>
              <a:cxnLst/>
              <a:rect l="l" t="t" r="r" b="b"/>
              <a:pathLst>
                <a:path w="1126" h="1462" extrusionOk="0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5356750" y="3662200"/>
              <a:ext cx="26625" cy="5500"/>
            </a:xfrm>
            <a:custGeom>
              <a:avLst/>
              <a:gdLst/>
              <a:ahLst/>
              <a:cxnLst/>
              <a:rect l="l" t="t" r="r" b="b"/>
              <a:pathLst>
                <a:path w="1065" h="220" extrusionOk="0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5347625" y="3653075"/>
              <a:ext cx="5350" cy="18275"/>
            </a:xfrm>
            <a:custGeom>
              <a:avLst/>
              <a:gdLst/>
              <a:ahLst/>
              <a:cxnLst/>
              <a:rect l="l" t="t" r="r" b="b"/>
              <a:pathLst>
                <a:path w="214" h="731" extrusionOk="0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5207050" y="3943925"/>
              <a:ext cx="46375" cy="4175"/>
            </a:xfrm>
            <a:custGeom>
              <a:avLst/>
              <a:gdLst/>
              <a:ahLst/>
              <a:cxnLst/>
              <a:rect l="l" t="t" r="r" b="b"/>
              <a:pathLst>
                <a:path w="1855" h="167" extrusionOk="0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5214650" y="3927400"/>
              <a:ext cx="21300" cy="18250"/>
            </a:xfrm>
            <a:custGeom>
              <a:avLst/>
              <a:gdLst/>
              <a:ahLst/>
              <a:cxnLst/>
              <a:rect l="l" t="t" r="r" b="b"/>
              <a:pathLst>
                <a:path w="852" h="730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5229850" y="3945625"/>
              <a:ext cx="11425" cy="16000"/>
            </a:xfrm>
            <a:custGeom>
              <a:avLst/>
              <a:gdLst/>
              <a:ahLst/>
              <a:cxnLst/>
              <a:rect l="l" t="t" r="r" b="b"/>
              <a:pathLst>
                <a:path w="457" h="640" extrusionOk="0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307350" y="3787700"/>
              <a:ext cx="12200" cy="11450"/>
            </a:xfrm>
            <a:custGeom>
              <a:avLst/>
              <a:gdLst/>
              <a:ahLst/>
              <a:cxnLst/>
              <a:rect l="l" t="t" r="r" b="b"/>
              <a:pathLst>
                <a:path w="488" h="458" extrusionOk="0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5316675" y="3915350"/>
              <a:ext cx="13500" cy="11375"/>
            </a:xfrm>
            <a:custGeom>
              <a:avLst/>
              <a:gdLst/>
              <a:ahLst/>
              <a:cxnLst/>
              <a:rect l="l" t="t" r="r" b="b"/>
              <a:pathLst>
                <a:path w="540" h="455" extrusionOk="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5326350" y="4028575"/>
              <a:ext cx="12175" cy="10750"/>
            </a:xfrm>
            <a:custGeom>
              <a:avLst/>
              <a:gdLst/>
              <a:ahLst/>
              <a:cxnLst/>
              <a:rect l="l" t="t" r="r" b="b"/>
              <a:pathLst>
                <a:path w="487" h="430" extrusionOk="0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5288350" y="3668375"/>
              <a:ext cx="12200" cy="11325"/>
            </a:xfrm>
            <a:custGeom>
              <a:avLst/>
              <a:gdLst/>
              <a:ahLst/>
              <a:cxnLst/>
              <a:rect l="l" t="t" r="r" b="b"/>
              <a:pathLst>
                <a:path w="488" h="453" extrusionOk="0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4883325" y="4245950"/>
              <a:ext cx="1067675" cy="289550"/>
            </a:xfrm>
            <a:custGeom>
              <a:avLst/>
              <a:gdLst/>
              <a:ahLst/>
              <a:cxnLst/>
              <a:rect l="l" t="t" r="r" b="b"/>
              <a:pathLst>
                <a:path w="42707" h="11582" extrusionOk="0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5020125" y="4249500"/>
              <a:ext cx="8375" cy="17700"/>
            </a:xfrm>
            <a:custGeom>
              <a:avLst/>
              <a:gdLst/>
              <a:ahLst/>
              <a:cxnLst/>
              <a:rect l="l" t="t" r="r" b="b"/>
              <a:pathLst>
                <a:path w="335" h="708" extrusionOk="0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5005675" y="4304300"/>
              <a:ext cx="6875" cy="38025"/>
            </a:xfrm>
            <a:custGeom>
              <a:avLst/>
              <a:gdLst/>
              <a:ahLst/>
              <a:cxnLst/>
              <a:rect l="l" t="t" r="r" b="b"/>
              <a:pathLst>
                <a:path w="275" h="1521" extrusionOk="0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5016325" y="4379525"/>
              <a:ext cx="25100" cy="31275"/>
            </a:xfrm>
            <a:custGeom>
              <a:avLst/>
              <a:gdLst/>
              <a:ahLst/>
              <a:cxnLst/>
              <a:rect l="l" t="t" r="r" b="b"/>
              <a:pathLst>
                <a:path w="1004" h="1251" extrusionOk="0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5073300" y="4428725"/>
              <a:ext cx="38025" cy="10125"/>
            </a:xfrm>
            <a:custGeom>
              <a:avLst/>
              <a:gdLst/>
              <a:ahLst/>
              <a:cxnLst/>
              <a:rect l="l" t="t" r="r" b="b"/>
              <a:pathLst>
                <a:path w="1521" h="405" extrusionOk="0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5149300" y="4440325"/>
              <a:ext cx="38025" cy="5350"/>
            </a:xfrm>
            <a:custGeom>
              <a:avLst/>
              <a:gdLst/>
              <a:ahLst/>
              <a:cxnLst/>
              <a:rect l="l" t="t" r="r" b="b"/>
              <a:pathLst>
                <a:path w="1521" h="214" extrusionOk="0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5226050" y="4441275"/>
              <a:ext cx="38025" cy="5150"/>
            </a:xfrm>
            <a:custGeom>
              <a:avLst/>
              <a:gdLst/>
              <a:ahLst/>
              <a:cxnLst/>
              <a:rect l="l" t="t" r="r" b="b"/>
              <a:pathLst>
                <a:path w="1521" h="206" extrusionOk="0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5303550" y="4441575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5380300" y="4442000"/>
              <a:ext cx="38025" cy="5475"/>
            </a:xfrm>
            <a:custGeom>
              <a:avLst/>
              <a:gdLst/>
              <a:ahLst/>
              <a:cxnLst/>
              <a:rect l="l" t="t" r="r" b="b"/>
              <a:pathLst>
                <a:path w="1521" h="219" extrusionOk="0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5457050" y="4441550"/>
              <a:ext cx="38025" cy="5900"/>
            </a:xfrm>
            <a:custGeom>
              <a:avLst/>
              <a:gdLst/>
              <a:ahLst/>
              <a:cxnLst/>
              <a:rect l="l" t="t" r="r" b="b"/>
              <a:pathLst>
                <a:path w="1521" h="236" extrusionOk="0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5533800" y="44408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5610550" y="44403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5687300" y="4439275"/>
              <a:ext cx="38025" cy="5825"/>
            </a:xfrm>
            <a:custGeom>
              <a:avLst/>
              <a:gdLst/>
              <a:ahLst/>
              <a:cxnLst/>
              <a:rect l="l" t="t" r="r" b="b"/>
              <a:pathLst>
                <a:path w="1521" h="233" extrusionOk="0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5764050" y="4439000"/>
              <a:ext cx="38025" cy="5425"/>
            </a:xfrm>
            <a:custGeom>
              <a:avLst/>
              <a:gdLst/>
              <a:ahLst/>
              <a:cxnLst/>
              <a:rect l="l" t="t" r="r" b="b"/>
              <a:pathLst>
                <a:path w="1521" h="217" extrusionOk="0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5840800" y="4438525"/>
              <a:ext cx="38025" cy="5625"/>
            </a:xfrm>
            <a:custGeom>
              <a:avLst/>
              <a:gdLst/>
              <a:ahLst/>
              <a:cxnLst/>
              <a:rect l="l" t="t" r="r" b="b"/>
              <a:pathLst>
                <a:path w="1521" h="225" extrusionOk="0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916800" y="4438050"/>
              <a:ext cx="19000" cy="5350"/>
            </a:xfrm>
            <a:custGeom>
              <a:avLst/>
              <a:gdLst/>
              <a:ahLst/>
              <a:cxnLst/>
              <a:rect l="l" t="t" r="r" b="b"/>
              <a:pathLst>
                <a:path w="760" h="214" extrusionOk="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989725" y="4248075"/>
              <a:ext cx="933925" cy="215275"/>
            </a:xfrm>
            <a:custGeom>
              <a:avLst/>
              <a:gdLst/>
              <a:ahLst/>
              <a:cxnLst/>
              <a:rect l="l" t="t" r="r" b="b"/>
              <a:pathLst>
                <a:path w="37357" h="8611" extrusionOk="0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919050" y="3755675"/>
              <a:ext cx="543350" cy="448100"/>
            </a:xfrm>
            <a:custGeom>
              <a:avLst/>
              <a:gdLst/>
              <a:ahLst/>
              <a:cxnLst/>
              <a:rect l="l" t="t" r="r" b="b"/>
              <a:pathLst>
                <a:path w="21734" h="17924" extrusionOk="0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5118150" y="3739700"/>
              <a:ext cx="344250" cy="460525"/>
            </a:xfrm>
            <a:custGeom>
              <a:avLst/>
              <a:gdLst/>
              <a:ahLst/>
              <a:cxnLst/>
              <a:rect l="l" t="t" r="r" b="b"/>
              <a:pathLst>
                <a:path w="13770" h="18421" extrusionOk="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941850" y="3978300"/>
              <a:ext cx="527400" cy="229725"/>
            </a:xfrm>
            <a:custGeom>
              <a:avLst/>
              <a:gdLst/>
              <a:ahLst/>
              <a:cxnLst/>
              <a:rect l="l" t="t" r="r" b="b"/>
              <a:pathLst>
                <a:path w="21096" h="9189" extrusionOk="0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049000" y="3765550"/>
              <a:ext cx="34200" cy="31175"/>
            </a:xfrm>
            <a:custGeom>
              <a:avLst/>
              <a:gdLst/>
              <a:ahLst/>
              <a:cxnLst/>
              <a:rect l="l" t="t" r="r" b="b"/>
              <a:pathLst>
                <a:path w="1368" h="1247" extrusionOk="0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5068750" y="3755675"/>
              <a:ext cx="4575" cy="27375"/>
            </a:xfrm>
            <a:custGeom>
              <a:avLst/>
              <a:gdLst/>
              <a:ahLst/>
              <a:cxnLst/>
              <a:rect l="l" t="t" r="r" b="b"/>
              <a:pathLst>
                <a:path w="183" h="1095" extrusionOk="0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5056600" y="3786825"/>
              <a:ext cx="19025" cy="3825"/>
            </a:xfrm>
            <a:custGeom>
              <a:avLst/>
              <a:gdLst/>
              <a:ahLst/>
              <a:cxnLst/>
              <a:rect l="l" t="t" r="r" b="b"/>
              <a:pathLst>
                <a:path w="761" h="153" extrusionOk="0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457050" y="4099125"/>
              <a:ext cx="117050" cy="98050"/>
            </a:xfrm>
            <a:custGeom>
              <a:avLst/>
              <a:gdLst/>
              <a:ahLst/>
              <a:cxnLst/>
              <a:rect l="l" t="t" r="r" b="b"/>
              <a:pathLst>
                <a:path w="4682" h="3922" extrusionOk="0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351425" y="4111250"/>
              <a:ext cx="28900" cy="36550"/>
            </a:xfrm>
            <a:custGeom>
              <a:avLst/>
              <a:gdLst/>
              <a:ahLst/>
              <a:cxnLst/>
              <a:rect l="l" t="t" r="r" b="b"/>
              <a:pathLst>
                <a:path w="1156" h="1462" extrusionOk="0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5365100" y="4130300"/>
              <a:ext cx="26625" cy="5475"/>
            </a:xfrm>
            <a:custGeom>
              <a:avLst/>
              <a:gdLst/>
              <a:ahLst/>
              <a:cxnLst/>
              <a:rect l="l" t="t" r="r" b="b"/>
              <a:pathLst>
                <a:path w="1065" h="219" extrusionOk="0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5356000" y="4120400"/>
              <a:ext cx="5325" cy="19025"/>
            </a:xfrm>
            <a:custGeom>
              <a:avLst/>
              <a:gdLst/>
              <a:ahLst/>
              <a:cxnLst/>
              <a:rect l="l" t="t" r="r" b="b"/>
              <a:pathLst>
                <a:path w="213" h="761" extrusionOk="0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5028475" y="4050450"/>
              <a:ext cx="28150" cy="35800"/>
            </a:xfrm>
            <a:custGeom>
              <a:avLst/>
              <a:gdLst/>
              <a:ahLst/>
              <a:cxnLst/>
              <a:rect l="l" t="t" r="r" b="b"/>
              <a:pathLst>
                <a:path w="1126" h="1432" extrusionOk="0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5041400" y="4069175"/>
              <a:ext cx="27375" cy="5675"/>
            </a:xfrm>
            <a:custGeom>
              <a:avLst/>
              <a:gdLst/>
              <a:ahLst/>
              <a:cxnLst/>
              <a:rect l="l" t="t" r="r" b="b"/>
              <a:pathLst>
                <a:path w="1095" h="227" extrusionOk="0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5032275" y="4059625"/>
              <a:ext cx="6100" cy="18250"/>
            </a:xfrm>
            <a:custGeom>
              <a:avLst/>
              <a:gdLst/>
              <a:ahLst/>
              <a:cxnLst/>
              <a:rect l="l" t="t" r="r" b="b"/>
              <a:pathLst>
                <a:path w="244" h="730" extrusionOk="0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5205525" y="4065700"/>
              <a:ext cx="31950" cy="33450"/>
            </a:xfrm>
            <a:custGeom>
              <a:avLst/>
              <a:gdLst/>
              <a:ahLst/>
              <a:cxnLst/>
              <a:rect l="l" t="t" r="r" b="b"/>
              <a:pathLst>
                <a:path w="1278" h="1338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5225300" y="4056575"/>
              <a:ext cx="3050" cy="27375"/>
            </a:xfrm>
            <a:custGeom>
              <a:avLst/>
              <a:gdLst/>
              <a:ahLst/>
              <a:cxnLst/>
              <a:rect l="l" t="t" r="r" b="b"/>
              <a:pathLst>
                <a:path w="122" h="1095" extrusionOk="0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5211600" y="4087925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983650" y="3892450"/>
              <a:ext cx="31175" cy="34225"/>
            </a:xfrm>
            <a:custGeom>
              <a:avLst/>
              <a:gdLst/>
              <a:ahLst/>
              <a:cxnLst/>
              <a:rect l="l" t="t" r="r" b="b"/>
              <a:pathLst>
                <a:path w="1247" h="1369" extrusionOk="0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5002650" y="3884075"/>
              <a:ext cx="3050" cy="27400"/>
            </a:xfrm>
            <a:custGeom>
              <a:avLst/>
              <a:gdLst/>
              <a:ahLst/>
              <a:cxnLst/>
              <a:rect l="l" t="t" r="r" b="b"/>
              <a:pathLst>
                <a:path w="122" h="1096" extrusionOk="0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989725" y="3915250"/>
              <a:ext cx="19025" cy="2875"/>
            </a:xfrm>
            <a:custGeom>
              <a:avLst/>
              <a:gdLst/>
              <a:ahLst/>
              <a:cxnLst/>
              <a:rect l="l" t="t" r="r" b="b"/>
              <a:pathLst>
                <a:path w="761" h="115" extrusionOk="0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987450" y="3711600"/>
              <a:ext cx="15975" cy="23575"/>
            </a:xfrm>
            <a:custGeom>
              <a:avLst/>
              <a:gdLst/>
              <a:ahLst/>
              <a:cxnLst/>
              <a:rect l="l" t="t" r="r" b="b"/>
              <a:pathLst>
                <a:path w="639" h="943" extrusionOk="0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5078625" y="3640150"/>
              <a:ext cx="14475" cy="27400"/>
            </a:xfrm>
            <a:custGeom>
              <a:avLst/>
              <a:gdLst/>
              <a:ahLst/>
              <a:cxnLst/>
              <a:rect l="l" t="t" r="r" b="b"/>
              <a:pathLst>
                <a:path w="579" h="10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196400" y="3724500"/>
              <a:ext cx="27400" cy="29675"/>
            </a:xfrm>
            <a:custGeom>
              <a:avLst/>
              <a:gdLst/>
              <a:ahLst/>
              <a:cxnLst/>
              <a:rect l="l" t="t" r="r" b="b"/>
              <a:pathLst>
                <a:path w="1096" h="1187" extrusionOk="0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5189575" y="3862800"/>
              <a:ext cx="21300" cy="18275"/>
            </a:xfrm>
            <a:custGeom>
              <a:avLst/>
              <a:gdLst/>
              <a:ahLst/>
              <a:cxnLst/>
              <a:rect l="l" t="t" r="r" b="b"/>
              <a:pathLst>
                <a:path w="852" h="731" extrusionOk="0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5264800" y="3864325"/>
              <a:ext cx="6100" cy="22825"/>
            </a:xfrm>
            <a:custGeom>
              <a:avLst/>
              <a:gdLst/>
              <a:ahLst/>
              <a:cxnLst/>
              <a:rect l="l" t="t" r="r" b="b"/>
              <a:pathLst>
                <a:path w="244" h="913" extrusionOk="0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176650" y="3978300"/>
              <a:ext cx="22075" cy="19025"/>
            </a:xfrm>
            <a:custGeom>
              <a:avLst/>
              <a:gdLst/>
              <a:ahLst/>
              <a:cxnLst/>
              <a:rect l="l" t="t" r="r" b="b"/>
              <a:pathLst>
                <a:path w="883" h="761" extrusionOk="0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271650" y="4004900"/>
              <a:ext cx="3050" cy="18275"/>
            </a:xfrm>
            <a:custGeom>
              <a:avLst/>
              <a:gdLst/>
              <a:ahLst/>
              <a:cxnLst/>
              <a:rect l="l" t="t" r="r" b="b"/>
              <a:pathLst>
                <a:path w="122" h="731" extrusionOk="0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364350" y="3979825"/>
              <a:ext cx="33450" cy="13700"/>
            </a:xfrm>
            <a:custGeom>
              <a:avLst/>
              <a:gdLst/>
              <a:ahLst/>
              <a:cxnLst/>
              <a:rect l="l" t="t" r="r" b="b"/>
              <a:pathLst>
                <a:path w="1338" h="548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429700" y="3857500"/>
              <a:ext cx="3075" cy="26600"/>
            </a:xfrm>
            <a:custGeom>
              <a:avLst/>
              <a:gdLst/>
              <a:ahLst/>
              <a:cxnLst/>
              <a:rect l="l" t="t" r="r" b="b"/>
              <a:pathLst>
                <a:path w="123" h="1064" extrusionOk="0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5350675" y="3793650"/>
              <a:ext cx="25850" cy="14475"/>
            </a:xfrm>
            <a:custGeom>
              <a:avLst/>
              <a:gdLst/>
              <a:ahLst/>
              <a:cxnLst/>
              <a:rect l="l" t="t" r="r" b="b"/>
              <a:pathLst>
                <a:path w="1034" h="579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5385625" y="3680425"/>
              <a:ext cx="23575" cy="22075"/>
            </a:xfrm>
            <a:custGeom>
              <a:avLst/>
              <a:gdLst/>
              <a:ahLst/>
              <a:cxnLst/>
              <a:rect l="l" t="t" r="r" b="b"/>
              <a:pathLst>
                <a:path w="943" h="883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5320275" y="3609000"/>
              <a:ext cx="22050" cy="6100"/>
            </a:xfrm>
            <a:custGeom>
              <a:avLst/>
              <a:gdLst/>
              <a:ahLst/>
              <a:cxnLst/>
              <a:rect l="l" t="t" r="r" b="b"/>
              <a:pathLst>
                <a:path w="882" h="244" extrusionOk="0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5202500" y="3561125"/>
              <a:ext cx="12925" cy="17500"/>
            </a:xfrm>
            <a:custGeom>
              <a:avLst/>
              <a:gdLst/>
              <a:ahLst/>
              <a:cxnLst/>
              <a:rect l="l" t="t" r="r" b="b"/>
              <a:pathLst>
                <a:path w="517" h="700" extrusionOk="0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29850" y="3624975"/>
              <a:ext cx="14450" cy="23575"/>
            </a:xfrm>
            <a:custGeom>
              <a:avLst/>
              <a:gdLst/>
              <a:ahLst/>
              <a:cxnLst/>
              <a:rect l="l" t="t" r="r" b="b"/>
              <a:pathLst>
                <a:path w="578" h="943" extrusionOk="0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146250" y="3754150"/>
              <a:ext cx="3075" cy="31925"/>
            </a:xfrm>
            <a:custGeom>
              <a:avLst/>
              <a:gdLst/>
              <a:ahLst/>
              <a:cxnLst/>
              <a:rect l="l" t="t" r="r" b="b"/>
              <a:pathLst>
                <a:path w="123" h="1277" extrusionOk="0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5495050" y="3830900"/>
              <a:ext cx="19775" cy="13700"/>
            </a:xfrm>
            <a:custGeom>
              <a:avLst/>
              <a:gdLst/>
              <a:ahLst/>
              <a:cxnLst/>
              <a:rect l="l" t="t" r="r" b="b"/>
              <a:pathLst>
                <a:path w="791" h="548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5467700" y="3957800"/>
              <a:ext cx="6850" cy="26625"/>
            </a:xfrm>
            <a:custGeom>
              <a:avLst/>
              <a:gdLst/>
              <a:ahLst/>
              <a:cxnLst/>
              <a:rect l="l" t="t" r="r" b="b"/>
              <a:pathLst>
                <a:path w="274" h="1065" extrusionOk="0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5493525" y="4010225"/>
              <a:ext cx="26625" cy="15225"/>
            </a:xfrm>
            <a:custGeom>
              <a:avLst/>
              <a:gdLst/>
              <a:ahLst/>
              <a:cxnLst/>
              <a:rect l="l" t="t" r="r" b="b"/>
              <a:pathLst>
                <a:path w="1065" h="60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5109775" y="4204000"/>
              <a:ext cx="25100" cy="20550"/>
            </a:xfrm>
            <a:custGeom>
              <a:avLst/>
              <a:gdLst/>
              <a:ahLst/>
              <a:cxnLst/>
              <a:rect l="l" t="t" r="r" b="b"/>
              <a:pathLst>
                <a:path w="1004" h="822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5209325" y="4212350"/>
              <a:ext cx="17500" cy="18275"/>
            </a:xfrm>
            <a:custGeom>
              <a:avLst/>
              <a:gdLst/>
              <a:ahLst/>
              <a:cxnLst/>
              <a:rect l="l" t="t" r="r" b="b"/>
              <a:pathLst>
                <a:path w="700" h="731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5005675" y="4161450"/>
              <a:ext cx="21300" cy="12175"/>
            </a:xfrm>
            <a:custGeom>
              <a:avLst/>
              <a:gdLst/>
              <a:ahLst/>
              <a:cxnLst/>
              <a:rect l="l" t="t" r="r" b="b"/>
              <a:pathLst>
                <a:path w="852" h="487" extrusionOk="0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979850" y="3798975"/>
              <a:ext cx="26625" cy="22075"/>
            </a:xfrm>
            <a:custGeom>
              <a:avLst/>
              <a:gdLst/>
              <a:ahLst/>
              <a:cxnLst/>
              <a:rect l="l" t="t" r="r" b="b"/>
              <a:pathLst>
                <a:path w="1065" h="883" extrusionOk="0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060400" y="3868900"/>
              <a:ext cx="28125" cy="25850"/>
            </a:xfrm>
            <a:custGeom>
              <a:avLst/>
              <a:gdLst/>
              <a:ahLst/>
              <a:cxnLst/>
              <a:rect l="l" t="t" r="r" b="b"/>
              <a:pathLst>
                <a:path w="1125" h="1034" extrusionOk="0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988950" y="3981350"/>
              <a:ext cx="31200" cy="22075"/>
            </a:xfrm>
            <a:custGeom>
              <a:avLst/>
              <a:gdLst/>
              <a:ahLst/>
              <a:cxnLst/>
              <a:rect l="l" t="t" r="r" b="b"/>
              <a:pathLst>
                <a:path w="1248" h="883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12825" y="3995025"/>
              <a:ext cx="6100" cy="42575"/>
            </a:xfrm>
            <a:custGeom>
              <a:avLst/>
              <a:gdLst/>
              <a:ahLst/>
              <a:cxnLst/>
              <a:rect l="l" t="t" r="r" b="b"/>
              <a:pathLst>
                <a:path w="244" h="1703" extrusionOk="0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131050" y="4128000"/>
              <a:ext cx="35750" cy="8400"/>
            </a:xfrm>
            <a:custGeom>
              <a:avLst/>
              <a:gdLst/>
              <a:ahLst/>
              <a:cxnLst/>
              <a:rect l="l" t="t" r="r" b="b"/>
              <a:pathLst>
                <a:path w="1430" h="336" extrusionOk="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5282275" y="4102175"/>
              <a:ext cx="19775" cy="38775"/>
            </a:xfrm>
            <a:custGeom>
              <a:avLst/>
              <a:gdLst/>
              <a:ahLst/>
              <a:cxnLst/>
              <a:rect l="l" t="t" r="r" b="b"/>
              <a:pathLst>
                <a:path w="791" h="1551" extrusionOk="0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5399300" y="4168275"/>
              <a:ext cx="26625" cy="16000"/>
            </a:xfrm>
            <a:custGeom>
              <a:avLst/>
              <a:gdLst/>
              <a:ahLst/>
              <a:cxnLst/>
              <a:rect l="l" t="t" r="r" b="b"/>
              <a:pathLst>
                <a:path w="1065" h="640" extrusionOk="0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5349900" y="3774650"/>
              <a:ext cx="58550" cy="80575"/>
            </a:xfrm>
            <a:custGeom>
              <a:avLst/>
              <a:gdLst/>
              <a:ahLst/>
              <a:cxnLst/>
              <a:rect l="l" t="t" r="r" b="b"/>
              <a:pathLst>
                <a:path w="2342" h="3223" extrusionOk="0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352200" y="3799250"/>
              <a:ext cx="46375" cy="5450"/>
            </a:xfrm>
            <a:custGeom>
              <a:avLst/>
              <a:gdLst/>
              <a:ahLst/>
              <a:cxnLst/>
              <a:rect l="l" t="t" r="r" b="b"/>
              <a:pathLst>
                <a:path w="1855" h="218" extrusionOk="0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5287600" y="3954000"/>
              <a:ext cx="667200" cy="290300"/>
            </a:xfrm>
            <a:custGeom>
              <a:avLst/>
              <a:gdLst/>
              <a:ahLst/>
              <a:cxnLst/>
              <a:rect l="l" t="t" r="r" b="b"/>
              <a:pathLst>
                <a:path w="26688" h="11612" extrusionOk="0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5701875" y="4073975"/>
              <a:ext cx="43200" cy="37925"/>
            </a:xfrm>
            <a:custGeom>
              <a:avLst/>
              <a:gdLst/>
              <a:ahLst/>
              <a:cxnLst/>
              <a:rect l="l" t="t" r="r" b="b"/>
              <a:pathLst>
                <a:path w="1728" h="1517" extrusionOk="0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1127175" y="4507950"/>
              <a:ext cx="182450" cy="235375"/>
            </a:xfrm>
            <a:custGeom>
              <a:avLst/>
              <a:gdLst/>
              <a:ahLst/>
              <a:cxnLst/>
              <a:rect l="l" t="t" r="r" b="b"/>
              <a:pathLst>
                <a:path w="7298" h="9415" extrusionOk="0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1128700" y="4556600"/>
              <a:ext cx="44100" cy="63075"/>
            </a:xfrm>
            <a:custGeom>
              <a:avLst/>
              <a:gdLst/>
              <a:ahLst/>
              <a:cxnLst/>
              <a:rect l="l" t="t" r="r" b="b"/>
              <a:pathLst>
                <a:path w="1764" h="2523" extrusionOk="0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1127175" y="4583950"/>
              <a:ext cx="177100" cy="160375"/>
            </a:xfrm>
            <a:custGeom>
              <a:avLst/>
              <a:gdLst/>
              <a:ahLst/>
              <a:cxnLst/>
              <a:rect l="l" t="t" r="r" b="b"/>
              <a:pathLst>
                <a:path w="7084" h="6415" extrusionOk="0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127950" y="4582425"/>
              <a:ext cx="169475" cy="160350"/>
            </a:xfrm>
            <a:custGeom>
              <a:avLst/>
              <a:gdLst/>
              <a:ahLst/>
              <a:cxnLst/>
              <a:rect l="l" t="t" r="r" b="b"/>
              <a:pathLst>
                <a:path w="6779" h="6414" extrusionOk="0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260175" y="4704475"/>
              <a:ext cx="24325" cy="7925"/>
            </a:xfrm>
            <a:custGeom>
              <a:avLst/>
              <a:gdLst/>
              <a:ahLst/>
              <a:cxnLst/>
              <a:rect l="l" t="t" r="r" b="b"/>
              <a:pathLst>
                <a:path w="973" h="317" extrusionOk="0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244200" y="4666000"/>
              <a:ext cx="13725" cy="3825"/>
            </a:xfrm>
            <a:custGeom>
              <a:avLst/>
              <a:gdLst/>
              <a:ahLst/>
              <a:cxnLst/>
              <a:rect l="l" t="t" r="r" b="b"/>
              <a:pathLst>
                <a:path w="549" h="153" extrusionOk="0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1240400" y="4656900"/>
              <a:ext cx="11425" cy="1875"/>
            </a:xfrm>
            <a:custGeom>
              <a:avLst/>
              <a:gdLst/>
              <a:ahLst/>
              <a:cxnLst/>
              <a:rect l="l" t="t" r="r" b="b"/>
              <a:pathLst>
                <a:path w="457" h="75" extrusionOk="0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244200" y="4643225"/>
              <a:ext cx="10675" cy="10050"/>
            </a:xfrm>
            <a:custGeom>
              <a:avLst/>
              <a:gdLst/>
              <a:ahLst/>
              <a:cxnLst/>
              <a:rect l="l" t="t" r="r" b="b"/>
              <a:pathLst>
                <a:path w="427" h="402" extrusionOk="0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248000" y="4634850"/>
              <a:ext cx="11425" cy="12200"/>
            </a:xfrm>
            <a:custGeom>
              <a:avLst/>
              <a:gdLst/>
              <a:ahLst/>
              <a:cxnLst/>
              <a:rect l="l" t="t" r="r" b="b"/>
              <a:pathLst>
                <a:path w="457" h="488" extrusionOk="0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255600" y="4662675"/>
              <a:ext cx="25875" cy="14750"/>
            </a:xfrm>
            <a:custGeom>
              <a:avLst/>
              <a:gdLst/>
              <a:ahLst/>
              <a:cxnLst/>
              <a:rect l="l" t="t" r="r" b="b"/>
              <a:pathLst>
                <a:path w="1035" h="590" extrusionOk="0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255600" y="4646950"/>
              <a:ext cx="9900" cy="19075"/>
            </a:xfrm>
            <a:custGeom>
              <a:avLst/>
              <a:gdLst/>
              <a:ahLst/>
              <a:cxnLst/>
              <a:rect l="l" t="t" r="r" b="b"/>
              <a:pathLst>
                <a:path w="396" h="763" extrusionOk="0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155300" y="4556600"/>
              <a:ext cx="22825" cy="62325"/>
            </a:xfrm>
            <a:custGeom>
              <a:avLst/>
              <a:gdLst/>
              <a:ahLst/>
              <a:cxnLst/>
              <a:rect l="l" t="t" r="r" b="b"/>
              <a:pathLst>
                <a:path w="913" h="2493" extrusionOk="0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165950" y="4525425"/>
              <a:ext cx="39525" cy="40300"/>
            </a:xfrm>
            <a:custGeom>
              <a:avLst/>
              <a:gdLst/>
              <a:ahLst/>
              <a:cxnLst/>
              <a:rect l="l" t="t" r="r" b="b"/>
              <a:pathLst>
                <a:path w="1581" h="161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185700" y="4621950"/>
              <a:ext cx="28900" cy="27375"/>
            </a:xfrm>
            <a:custGeom>
              <a:avLst/>
              <a:gdLst/>
              <a:ahLst/>
              <a:cxnLst/>
              <a:rect l="l" t="t" r="r" b="b"/>
              <a:pathLst>
                <a:path w="1156" h="1095" extrusionOk="0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162900" y="4602950"/>
              <a:ext cx="3825" cy="8375"/>
            </a:xfrm>
            <a:custGeom>
              <a:avLst/>
              <a:gdLst/>
              <a:ahLst/>
              <a:cxnLst/>
              <a:rect l="l" t="t" r="r" b="b"/>
              <a:pathLst>
                <a:path w="153" h="335" extrusionOk="0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66700" y="4586975"/>
              <a:ext cx="1550" cy="7625"/>
            </a:xfrm>
            <a:custGeom>
              <a:avLst/>
              <a:gdLst/>
              <a:ahLst/>
              <a:cxnLst/>
              <a:rect l="l" t="t" r="r" b="b"/>
              <a:pathLst>
                <a:path w="62" h="305" extrusionOk="0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60625" y="4572550"/>
              <a:ext cx="5350" cy="7625"/>
            </a:xfrm>
            <a:custGeom>
              <a:avLst/>
              <a:gdLst/>
              <a:ahLst/>
              <a:cxnLst/>
              <a:rect l="l" t="t" r="r" b="b"/>
              <a:pathLst>
                <a:path w="214" h="305" extrusionOk="0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155300" y="4563425"/>
              <a:ext cx="2300" cy="4125"/>
            </a:xfrm>
            <a:custGeom>
              <a:avLst/>
              <a:gdLst/>
              <a:ahLst/>
              <a:cxnLst/>
              <a:rect l="l" t="t" r="r" b="b"/>
              <a:pathLst>
                <a:path w="92" h="165" extrusionOk="0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036775" y="4688050"/>
              <a:ext cx="257625" cy="112350"/>
            </a:xfrm>
            <a:custGeom>
              <a:avLst/>
              <a:gdLst/>
              <a:ahLst/>
              <a:cxnLst/>
              <a:rect l="l" t="t" r="r" b="b"/>
              <a:pathLst>
                <a:path w="10305" h="4494" extrusionOk="0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038300" y="4759150"/>
              <a:ext cx="50925" cy="38350"/>
            </a:xfrm>
            <a:custGeom>
              <a:avLst/>
              <a:gdLst/>
              <a:ahLst/>
              <a:cxnLst/>
              <a:rect l="l" t="t" r="r" b="b"/>
              <a:pathLst>
                <a:path w="2037" h="1534" extrusionOk="0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39825" y="4774675"/>
              <a:ext cx="236350" cy="26600"/>
            </a:xfrm>
            <a:custGeom>
              <a:avLst/>
              <a:gdLst/>
              <a:ahLst/>
              <a:cxnLst/>
              <a:rect l="l" t="t" r="r" b="b"/>
              <a:pathLst>
                <a:path w="9454" h="1064" extrusionOk="0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36775" y="4789875"/>
              <a:ext cx="224950" cy="6850"/>
            </a:xfrm>
            <a:custGeom>
              <a:avLst/>
              <a:gdLst/>
              <a:ahLst/>
              <a:cxnLst/>
              <a:rect l="l" t="t" r="r" b="b"/>
              <a:pathLst>
                <a:path w="8998" h="274" extrusionOk="0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222950" y="4773925"/>
              <a:ext cx="12950" cy="21300"/>
            </a:xfrm>
            <a:custGeom>
              <a:avLst/>
              <a:gdLst/>
              <a:ahLst/>
              <a:cxnLst/>
              <a:rect l="l" t="t" r="r" b="b"/>
              <a:pathLst>
                <a:path w="518" h="852" extrusionOk="0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181150" y="4764050"/>
              <a:ext cx="7625" cy="11400"/>
            </a:xfrm>
            <a:custGeom>
              <a:avLst/>
              <a:gdLst/>
              <a:ahLst/>
              <a:cxnLst/>
              <a:rect l="l" t="t" r="r" b="b"/>
              <a:pathLst>
                <a:path w="305" h="456" extrusionOk="0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170525" y="4761750"/>
              <a:ext cx="8375" cy="8400"/>
            </a:xfrm>
            <a:custGeom>
              <a:avLst/>
              <a:gdLst/>
              <a:ahLst/>
              <a:cxnLst/>
              <a:rect l="l" t="t" r="r" b="b"/>
              <a:pathLst>
                <a:path w="335" h="336" extrusionOk="0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162925" y="4756125"/>
              <a:ext cx="14450" cy="1850"/>
            </a:xfrm>
            <a:custGeom>
              <a:avLst/>
              <a:gdLst/>
              <a:ahLst/>
              <a:cxnLst/>
              <a:rect l="l" t="t" r="r" b="b"/>
              <a:pathLst>
                <a:path w="578" h="74" extrusionOk="0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160650" y="4748075"/>
              <a:ext cx="15975" cy="2175"/>
            </a:xfrm>
            <a:custGeom>
              <a:avLst/>
              <a:gdLst/>
              <a:ahLst/>
              <a:cxnLst/>
              <a:rect l="l" t="t" r="r" b="b"/>
              <a:pathLst>
                <a:path w="639" h="87" extrusionOk="0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186125" y="4750800"/>
              <a:ext cx="26225" cy="15550"/>
            </a:xfrm>
            <a:custGeom>
              <a:avLst/>
              <a:gdLst/>
              <a:ahLst/>
              <a:cxnLst/>
              <a:rect l="l" t="t" r="r" b="b"/>
              <a:pathLst>
                <a:path w="1049" h="622" extrusionOk="0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175850" y="4747325"/>
              <a:ext cx="13700" cy="16725"/>
            </a:xfrm>
            <a:custGeom>
              <a:avLst/>
              <a:gdLst/>
              <a:ahLst/>
              <a:cxnLst/>
              <a:rect l="l" t="t" r="r" b="b"/>
              <a:pathLst>
                <a:path w="548" h="669" extrusionOk="0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039050" y="4757200"/>
              <a:ext cx="50175" cy="38775"/>
            </a:xfrm>
            <a:custGeom>
              <a:avLst/>
              <a:gdLst/>
              <a:ahLst/>
              <a:cxnLst/>
              <a:rect l="l" t="t" r="r" b="b"/>
              <a:pathLst>
                <a:path w="2007" h="1551" extrusionOk="0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051225" y="4700975"/>
              <a:ext cx="2300" cy="57000"/>
            </a:xfrm>
            <a:custGeom>
              <a:avLst/>
              <a:gdLst/>
              <a:ahLst/>
              <a:cxnLst/>
              <a:rect l="l" t="t" r="r" b="b"/>
              <a:pathLst>
                <a:path w="92" h="2280" extrusionOk="0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105925" y="4781950"/>
              <a:ext cx="40300" cy="2625"/>
            </a:xfrm>
            <a:custGeom>
              <a:avLst/>
              <a:gdLst/>
              <a:ahLst/>
              <a:cxnLst/>
              <a:rect l="l" t="t" r="r" b="b"/>
              <a:pathLst>
                <a:path w="1612" h="105" extrusionOk="0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079325" y="4783800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8700" y="4771425"/>
              <a:ext cx="5350" cy="5550"/>
            </a:xfrm>
            <a:custGeom>
              <a:avLst/>
              <a:gdLst/>
              <a:ahLst/>
              <a:cxnLst/>
              <a:rect l="l" t="t" r="r" b="b"/>
              <a:pathLst>
                <a:path w="214" h="222" extrusionOk="0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4250" y="4765250"/>
              <a:ext cx="7625" cy="3375"/>
            </a:xfrm>
            <a:custGeom>
              <a:avLst/>
              <a:gdLst/>
              <a:ahLst/>
              <a:cxnLst/>
              <a:rect l="l" t="t" r="r" b="b"/>
              <a:pathLst>
                <a:path w="305" h="135" extrusionOk="0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043625" y="4763700"/>
              <a:ext cx="4575" cy="2225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31750" y="3450200"/>
              <a:ext cx="712800" cy="1243200"/>
            </a:xfrm>
            <a:custGeom>
              <a:avLst/>
              <a:gdLst/>
              <a:ahLst/>
              <a:cxnLst/>
              <a:rect l="l" t="t" r="r" b="b"/>
              <a:pathLst>
                <a:path w="28512" h="49728" extrusionOk="0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504850" y="3272375"/>
              <a:ext cx="750050" cy="1463575"/>
            </a:xfrm>
            <a:custGeom>
              <a:avLst/>
              <a:gdLst/>
              <a:ahLst/>
              <a:cxnLst/>
              <a:rect l="l" t="t" r="r" b="b"/>
              <a:pathLst>
                <a:path w="30002" h="58543" extrusionOk="0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662900" y="35481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1688750" y="3599050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1714575" y="3649975"/>
              <a:ext cx="15225" cy="25250"/>
            </a:xfrm>
            <a:custGeom>
              <a:avLst/>
              <a:gdLst/>
              <a:ahLst/>
              <a:cxnLst/>
              <a:rect l="l" t="t" r="r" b="b"/>
              <a:pathLst>
                <a:path w="609" h="1010" extrusionOk="0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1738900" y="3700875"/>
              <a:ext cx="14475" cy="26000"/>
            </a:xfrm>
            <a:custGeom>
              <a:avLst/>
              <a:gdLst/>
              <a:ahLst/>
              <a:cxnLst/>
              <a:rect l="l" t="t" r="r" b="b"/>
              <a:pathLst>
                <a:path w="579" h="1040" extrusionOk="0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763225" y="3752550"/>
              <a:ext cx="13700" cy="26000"/>
            </a:xfrm>
            <a:custGeom>
              <a:avLst/>
              <a:gdLst/>
              <a:ahLst/>
              <a:cxnLst/>
              <a:rect l="l" t="t" r="r" b="b"/>
              <a:pathLst>
                <a:path w="548" h="1040" extrusionOk="0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786775" y="3804975"/>
              <a:ext cx="13700" cy="26025"/>
            </a:xfrm>
            <a:custGeom>
              <a:avLst/>
              <a:gdLst/>
              <a:ahLst/>
              <a:cxnLst/>
              <a:rect l="l" t="t" r="r" b="b"/>
              <a:pathLst>
                <a:path w="548" h="1041" extrusionOk="0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808800" y="3857425"/>
              <a:ext cx="13725" cy="26000"/>
            </a:xfrm>
            <a:custGeom>
              <a:avLst/>
              <a:gdLst/>
              <a:ahLst/>
              <a:cxnLst/>
              <a:rect l="l" t="t" r="r" b="b"/>
              <a:pathLst>
                <a:path w="549" h="1040" extrusionOk="0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830850" y="3909850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852125" y="3962350"/>
              <a:ext cx="12175" cy="26700"/>
            </a:xfrm>
            <a:custGeom>
              <a:avLst/>
              <a:gdLst/>
              <a:ahLst/>
              <a:cxnLst/>
              <a:rect l="l" t="t" r="r" b="b"/>
              <a:pathLst>
                <a:path w="487" h="1068" extrusionOk="0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871875" y="4016225"/>
              <a:ext cx="12950" cy="26700"/>
            </a:xfrm>
            <a:custGeom>
              <a:avLst/>
              <a:gdLst/>
              <a:ahLst/>
              <a:cxnLst/>
              <a:rect l="l" t="t" r="r" b="b"/>
              <a:pathLst>
                <a:path w="518" h="1068" extrusionOk="0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891650" y="4069425"/>
              <a:ext cx="12175" cy="26775"/>
            </a:xfrm>
            <a:custGeom>
              <a:avLst/>
              <a:gdLst/>
              <a:ahLst/>
              <a:cxnLst/>
              <a:rect l="l" t="t" r="r" b="b"/>
              <a:pathLst>
                <a:path w="487" h="1071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910625" y="4123375"/>
              <a:ext cx="11425" cy="26700"/>
            </a:xfrm>
            <a:custGeom>
              <a:avLst/>
              <a:gdLst/>
              <a:ahLst/>
              <a:cxnLst/>
              <a:rect l="l" t="t" r="r" b="b"/>
              <a:pathLst>
                <a:path w="457" h="1068" extrusionOk="0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928125" y="4177400"/>
              <a:ext cx="11400" cy="27375"/>
            </a:xfrm>
            <a:custGeom>
              <a:avLst/>
              <a:gdLst/>
              <a:ahLst/>
              <a:cxnLst/>
              <a:rect l="l" t="t" r="r" b="b"/>
              <a:pathLst>
                <a:path w="456" h="1095" extrusionOk="0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1945600" y="4232050"/>
              <a:ext cx="10650" cy="26675"/>
            </a:xfrm>
            <a:custGeom>
              <a:avLst/>
              <a:gdLst/>
              <a:ahLst/>
              <a:cxnLst/>
              <a:rect l="l" t="t" r="r" b="b"/>
              <a:pathLst>
                <a:path w="426" h="1067" extrusionOk="0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1961550" y="4286075"/>
              <a:ext cx="10650" cy="27375"/>
            </a:xfrm>
            <a:custGeom>
              <a:avLst/>
              <a:gdLst/>
              <a:ahLst/>
              <a:cxnLst/>
              <a:rect l="l" t="t" r="r" b="b"/>
              <a:pathLst>
                <a:path w="426" h="1095" extrusionOk="0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1976750" y="4341475"/>
              <a:ext cx="10650" cy="27450"/>
            </a:xfrm>
            <a:custGeom>
              <a:avLst/>
              <a:gdLst/>
              <a:ahLst/>
              <a:cxnLst/>
              <a:rect l="l" t="t" r="r" b="b"/>
              <a:pathLst>
                <a:path w="426" h="1098" extrusionOk="0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1991950" y="4396250"/>
              <a:ext cx="9900" cy="27375"/>
            </a:xfrm>
            <a:custGeom>
              <a:avLst/>
              <a:gdLst/>
              <a:ahLst/>
              <a:cxnLst/>
              <a:rect l="l" t="t" r="r" b="b"/>
              <a:pathLst>
                <a:path w="396" h="1095" extrusionOk="0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006375" y="4451650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019300" y="4507125"/>
              <a:ext cx="9150" cy="27450"/>
            </a:xfrm>
            <a:custGeom>
              <a:avLst/>
              <a:gdLst/>
              <a:ahLst/>
              <a:cxnLst/>
              <a:rect l="l" t="t" r="r" b="b"/>
              <a:pathLst>
                <a:path w="366" h="1098" extrusionOk="0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031450" y="4562600"/>
              <a:ext cx="8400" cy="28200"/>
            </a:xfrm>
            <a:custGeom>
              <a:avLst/>
              <a:gdLst/>
              <a:ahLst/>
              <a:cxnLst/>
              <a:rect l="l" t="t" r="r" b="b"/>
              <a:pathLst>
                <a:path w="336" h="1128" extrusionOk="0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042850" y="4618150"/>
              <a:ext cx="8400" cy="28125"/>
            </a:xfrm>
            <a:custGeom>
              <a:avLst/>
              <a:gdLst/>
              <a:ahLst/>
              <a:cxnLst/>
              <a:rect l="l" t="t" r="r" b="b"/>
              <a:pathLst>
                <a:path w="336" h="1125" extrusionOk="0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053500" y="467425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1978275" y="4688050"/>
              <a:ext cx="276625" cy="47900"/>
            </a:xfrm>
            <a:custGeom>
              <a:avLst/>
              <a:gdLst/>
              <a:ahLst/>
              <a:cxnLst/>
              <a:rect l="l" t="t" r="r" b="b"/>
              <a:pathLst>
                <a:path w="11065" h="1916" extrusionOk="0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1635550" y="3542900"/>
              <a:ext cx="401250" cy="1148975"/>
            </a:xfrm>
            <a:custGeom>
              <a:avLst/>
              <a:gdLst/>
              <a:ahLst/>
              <a:cxnLst/>
              <a:rect l="l" t="t" r="r" b="b"/>
              <a:pathLst>
                <a:path w="16050" h="45959" extrusionOk="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1197100" y="447422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1233575" y="443035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1270050" y="4386075"/>
              <a:ext cx="19775" cy="22450"/>
            </a:xfrm>
            <a:custGeom>
              <a:avLst/>
              <a:gdLst/>
              <a:ahLst/>
              <a:cxnLst/>
              <a:rect l="l" t="t" r="r" b="b"/>
              <a:pathLst>
                <a:path w="791" h="898" extrusionOk="0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1305750" y="4341450"/>
              <a:ext cx="19800" cy="22250"/>
            </a:xfrm>
            <a:custGeom>
              <a:avLst/>
              <a:gdLst/>
              <a:ahLst/>
              <a:cxnLst/>
              <a:rect l="l" t="t" r="r" b="b"/>
              <a:pathLst>
                <a:path w="792" h="890" extrusionOk="0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1340725" y="4296625"/>
              <a:ext cx="20525" cy="22425"/>
            </a:xfrm>
            <a:custGeom>
              <a:avLst/>
              <a:gdLst/>
              <a:ahLst/>
              <a:cxnLst/>
              <a:rect l="l" t="t" r="r" b="b"/>
              <a:pathLst>
                <a:path w="821" h="897" extrusionOk="0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1376425" y="4251800"/>
              <a:ext cx="19800" cy="22975"/>
            </a:xfrm>
            <a:custGeom>
              <a:avLst/>
              <a:gdLst/>
              <a:ahLst/>
              <a:cxnLst/>
              <a:rect l="l" t="t" r="r" b="b"/>
              <a:pathLst>
                <a:path w="792" h="919" extrusionOk="0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1411375" y="42077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1447850" y="4163650"/>
              <a:ext cx="20550" cy="22225"/>
            </a:xfrm>
            <a:custGeom>
              <a:avLst/>
              <a:gdLst/>
              <a:ahLst/>
              <a:cxnLst/>
              <a:rect l="l" t="t" r="r" b="b"/>
              <a:pathLst>
                <a:path w="822" h="889" extrusionOk="0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1484325" y="4120325"/>
              <a:ext cx="21325" cy="22225"/>
            </a:xfrm>
            <a:custGeom>
              <a:avLst/>
              <a:gdLst/>
              <a:ahLst/>
              <a:cxnLst/>
              <a:rect l="l" t="t" r="r" b="b"/>
              <a:pathLst>
                <a:path w="853" h="889" extrusionOk="0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1521575" y="4077000"/>
              <a:ext cx="20550" cy="22250"/>
            </a:xfrm>
            <a:custGeom>
              <a:avLst/>
              <a:gdLst/>
              <a:ahLst/>
              <a:cxnLst/>
              <a:rect l="l" t="t" r="r" b="b"/>
              <a:pathLst>
                <a:path w="822" h="890" extrusionOk="0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1558800" y="4032725"/>
              <a:ext cx="19800" cy="22450"/>
            </a:xfrm>
            <a:custGeom>
              <a:avLst/>
              <a:gdLst/>
              <a:ahLst/>
              <a:cxnLst/>
              <a:rect l="l" t="t" r="r" b="b"/>
              <a:pathLst>
                <a:path w="792" h="898" extrusionOk="0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1592250" y="3982050"/>
              <a:ext cx="9900" cy="27450"/>
            </a:xfrm>
            <a:custGeom>
              <a:avLst/>
              <a:gdLst/>
              <a:ahLst/>
              <a:cxnLst/>
              <a:rect l="l" t="t" r="r" b="b"/>
              <a:pathLst>
                <a:path w="396" h="1098" extrusionOk="0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1606675" y="3926575"/>
              <a:ext cx="9150" cy="27500"/>
            </a:xfrm>
            <a:custGeom>
              <a:avLst/>
              <a:gdLst/>
              <a:ahLst/>
              <a:cxnLst/>
              <a:rect l="l" t="t" r="r" b="b"/>
              <a:pathLst>
                <a:path w="366" h="1100" extrusionOk="0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1619600" y="387040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1630225" y="381417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1639350" y="3758650"/>
              <a:ext cx="7625" cy="27500"/>
            </a:xfrm>
            <a:custGeom>
              <a:avLst/>
              <a:gdLst/>
              <a:ahLst/>
              <a:cxnLst/>
              <a:rect l="l" t="t" r="r" b="b"/>
              <a:pathLst>
                <a:path w="305" h="1100" extrusionOk="0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1648475" y="3710825"/>
              <a:ext cx="6850" cy="19800"/>
            </a:xfrm>
            <a:custGeom>
              <a:avLst/>
              <a:gdLst/>
              <a:ahLst/>
              <a:cxnLst/>
              <a:rect l="l" t="t" r="r" b="b"/>
              <a:pathLst>
                <a:path w="274" h="792" extrusionOk="0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1131750" y="4457800"/>
              <a:ext cx="217350" cy="235600"/>
            </a:xfrm>
            <a:custGeom>
              <a:avLst/>
              <a:gdLst/>
              <a:ahLst/>
              <a:cxnLst/>
              <a:rect l="l" t="t" r="r" b="b"/>
              <a:pathLst>
                <a:path w="8694" h="9424" extrusionOk="0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1607450" y="3608250"/>
              <a:ext cx="183900" cy="522100"/>
            </a:xfrm>
            <a:custGeom>
              <a:avLst/>
              <a:gdLst/>
              <a:ahLst/>
              <a:cxnLst/>
              <a:rect l="l" t="t" r="r" b="b"/>
              <a:pathLst>
                <a:path w="7356" h="2088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1792100" y="2875700"/>
              <a:ext cx="736350" cy="311450"/>
            </a:xfrm>
            <a:custGeom>
              <a:avLst/>
              <a:gdLst/>
              <a:ahLst/>
              <a:cxnLst/>
              <a:rect l="l" t="t" r="r" b="b"/>
              <a:pathLst>
                <a:path w="29454" h="12458" extrusionOk="0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1779175" y="2523050"/>
              <a:ext cx="157325" cy="137150"/>
            </a:xfrm>
            <a:custGeom>
              <a:avLst/>
              <a:gdLst/>
              <a:ahLst/>
              <a:cxnLst/>
              <a:rect l="l" t="t" r="r" b="b"/>
              <a:pathLst>
                <a:path w="6293" h="5486" extrusionOk="0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1592250" y="2320225"/>
              <a:ext cx="269775" cy="619350"/>
            </a:xfrm>
            <a:custGeom>
              <a:avLst/>
              <a:gdLst/>
              <a:ahLst/>
              <a:cxnLst/>
              <a:rect l="l" t="t" r="r" b="b"/>
              <a:pathLst>
                <a:path w="10791" h="24774" extrusionOk="0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1832375" y="2459950"/>
              <a:ext cx="14450" cy="14575"/>
            </a:xfrm>
            <a:custGeom>
              <a:avLst/>
              <a:gdLst/>
              <a:ahLst/>
              <a:cxnLst/>
              <a:rect l="l" t="t" r="r" b="b"/>
              <a:pathLst>
                <a:path w="578" h="583" extrusionOk="0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1824000" y="2450175"/>
              <a:ext cx="30425" cy="9225"/>
            </a:xfrm>
            <a:custGeom>
              <a:avLst/>
              <a:gdLst/>
              <a:ahLst/>
              <a:cxnLst/>
              <a:rect l="l" t="t" r="r" b="b"/>
              <a:pathLst>
                <a:path w="1217" h="369" extrusionOk="0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1747250" y="2460625"/>
              <a:ext cx="16000" cy="14275"/>
            </a:xfrm>
            <a:custGeom>
              <a:avLst/>
              <a:gdLst/>
              <a:ahLst/>
              <a:cxnLst/>
              <a:rect l="l" t="t" r="r" b="b"/>
              <a:pathLst>
                <a:path w="640" h="571" extrusionOk="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1738150" y="2450175"/>
              <a:ext cx="29650" cy="9225"/>
            </a:xfrm>
            <a:custGeom>
              <a:avLst/>
              <a:gdLst/>
              <a:ahLst/>
              <a:cxnLst/>
              <a:rect l="l" t="t" r="r" b="b"/>
              <a:pathLst>
                <a:path w="1186" h="369" extrusionOk="0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1767025" y="2532250"/>
              <a:ext cx="40300" cy="22175"/>
            </a:xfrm>
            <a:custGeom>
              <a:avLst/>
              <a:gdLst/>
              <a:ahLst/>
              <a:cxnLst/>
              <a:rect l="l" t="t" r="r" b="b"/>
              <a:pathLst>
                <a:path w="1612" h="88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1722175" y="2596825"/>
              <a:ext cx="75250" cy="39625"/>
            </a:xfrm>
            <a:custGeom>
              <a:avLst/>
              <a:gdLst/>
              <a:ahLst/>
              <a:cxnLst/>
              <a:rect l="l" t="t" r="r" b="b"/>
              <a:pathLst>
                <a:path w="3010" h="1585" extrusionOk="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1555000" y="2281950"/>
              <a:ext cx="329075" cy="330875"/>
            </a:xfrm>
            <a:custGeom>
              <a:avLst/>
              <a:gdLst/>
              <a:ahLst/>
              <a:cxnLst/>
              <a:rect l="l" t="t" r="r" b="b"/>
              <a:pathLst>
                <a:path w="13163" h="13235" extrusionOk="0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1793625" y="2457025"/>
              <a:ext cx="21300" cy="68750"/>
            </a:xfrm>
            <a:custGeom>
              <a:avLst/>
              <a:gdLst/>
              <a:ahLst/>
              <a:cxnLst/>
              <a:rect l="l" t="t" r="r" b="b"/>
              <a:pathLst>
                <a:path w="852" h="2750" extrusionOk="0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1623400" y="2417250"/>
              <a:ext cx="269775" cy="92725"/>
            </a:xfrm>
            <a:custGeom>
              <a:avLst/>
              <a:gdLst/>
              <a:ahLst/>
              <a:cxnLst/>
              <a:rect l="l" t="t" r="r" b="b"/>
              <a:pathLst>
                <a:path w="10791" h="3709" extrusionOk="0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1461550" y="2544325"/>
              <a:ext cx="156550" cy="136875"/>
            </a:xfrm>
            <a:custGeom>
              <a:avLst/>
              <a:gdLst/>
              <a:ahLst/>
              <a:cxnLst/>
              <a:rect l="l" t="t" r="r" b="b"/>
              <a:pathLst>
                <a:path w="6262" h="5475" extrusionOk="0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1571725" y="2549600"/>
              <a:ext cx="42575" cy="51050"/>
            </a:xfrm>
            <a:custGeom>
              <a:avLst/>
              <a:gdLst/>
              <a:ahLst/>
              <a:cxnLst/>
              <a:rect l="l" t="t" r="r" b="b"/>
              <a:pathLst>
                <a:path w="1703" h="2042" extrusionOk="0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1873400" y="2553525"/>
              <a:ext cx="77525" cy="43575"/>
            </a:xfrm>
            <a:custGeom>
              <a:avLst/>
              <a:gdLst/>
              <a:ahLst/>
              <a:cxnLst/>
              <a:rect l="l" t="t" r="r" b="b"/>
              <a:pathLst>
                <a:path w="3101" h="1743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1457750" y="2565675"/>
              <a:ext cx="102600" cy="44375"/>
            </a:xfrm>
            <a:custGeom>
              <a:avLst/>
              <a:gdLst/>
              <a:ahLst/>
              <a:cxnLst/>
              <a:rect l="l" t="t" r="r" b="b"/>
              <a:pathLst>
                <a:path w="4104" h="1775" extrusionOk="0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1608200" y="2361275"/>
              <a:ext cx="148200" cy="88175"/>
            </a:xfrm>
            <a:custGeom>
              <a:avLst/>
              <a:gdLst/>
              <a:ahLst/>
              <a:cxnLst/>
              <a:rect l="l" t="t" r="r" b="b"/>
              <a:pathLst>
                <a:path w="5928" h="3527" extrusionOk="0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1335400" y="2684225"/>
              <a:ext cx="710525" cy="664925"/>
            </a:xfrm>
            <a:custGeom>
              <a:avLst/>
              <a:gdLst/>
              <a:ahLst/>
              <a:cxnLst/>
              <a:rect l="l" t="t" r="r" b="b"/>
              <a:pathLst>
                <a:path w="28421" h="26597" extrusionOk="0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1354400" y="2862025"/>
              <a:ext cx="618575" cy="83050"/>
            </a:xfrm>
            <a:custGeom>
              <a:avLst/>
              <a:gdLst/>
              <a:ahLst/>
              <a:cxnLst/>
              <a:rect l="l" t="t" r="r" b="b"/>
              <a:pathLst>
                <a:path w="24743" h="3322" extrusionOk="0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1458500" y="2760750"/>
              <a:ext cx="449875" cy="89200"/>
            </a:xfrm>
            <a:custGeom>
              <a:avLst/>
              <a:gdLst/>
              <a:ahLst/>
              <a:cxnLst/>
              <a:rect l="l" t="t" r="r" b="b"/>
              <a:pathLst>
                <a:path w="17995" h="3568" extrusionOk="0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1527650" y="2703750"/>
              <a:ext cx="119325" cy="21525"/>
            </a:xfrm>
            <a:custGeom>
              <a:avLst/>
              <a:gdLst/>
              <a:ahLst/>
              <a:cxnLst/>
              <a:rect l="l" t="t" r="r" b="b"/>
              <a:pathLst>
                <a:path w="4773" h="861" extrusionOk="0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1801200" y="2712325"/>
              <a:ext cx="66900" cy="23600"/>
            </a:xfrm>
            <a:custGeom>
              <a:avLst/>
              <a:gdLst/>
              <a:ahLst/>
              <a:cxnLst/>
              <a:rect l="l" t="t" r="r" b="b"/>
              <a:pathLst>
                <a:path w="2676" h="944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1547400" y="2980575"/>
              <a:ext cx="462050" cy="52875"/>
            </a:xfrm>
            <a:custGeom>
              <a:avLst/>
              <a:gdLst/>
              <a:ahLst/>
              <a:cxnLst/>
              <a:rect l="l" t="t" r="r" b="b"/>
              <a:pathLst>
                <a:path w="18482" h="2115" extrusionOk="0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1500300" y="2875700"/>
              <a:ext cx="129200" cy="158100"/>
            </a:xfrm>
            <a:custGeom>
              <a:avLst/>
              <a:gdLst/>
              <a:ahLst/>
              <a:cxnLst/>
              <a:rect l="l" t="t" r="r" b="b"/>
              <a:pathLst>
                <a:path w="5168" h="6324" extrusionOk="0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1853650" y="2846825"/>
              <a:ext cx="65375" cy="209775"/>
            </a:xfrm>
            <a:custGeom>
              <a:avLst/>
              <a:gdLst/>
              <a:ahLst/>
              <a:cxnLst/>
              <a:rect l="l" t="t" r="r" b="b"/>
              <a:pathLst>
                <a:path w="2615" h="8391" extrusionOk="0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1639350" y="2688625"/>
              <a:ext cx="166450" cy="141150"/>
            </a:xfrm>
            <a:custGeom>
              <a:avLst/>
              <a:gdLst/>
              <a:ahLst/>
              <a:cxnLst/>
              <a:rect l="l" t="t" r="r" b="b"/>
              <a:pathLst>
                <a:path w="6658" h="5646" extrusionOk="0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952400" y="3006350"/>
              <a:ext cx="1268300" cy="658150"/>
            </a:xfrm>
            <a:custGeom>
              <a:avLst/>
              <a:gdLst/>
              <a:ahLst/>
              <a:cxnLst/>
              <a:rect l="l" t="t" r="r" b="b"/>
              <a:pathLst>
                <a:path w="50732" h="26326" extrusionOk="0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1475975" y="3194875"/>
              <a:ext cx="601850" cy="63075"/>
            </a:xfrm>
            <a:custGeom>
              <a:avLst/>
              <a:gdLst/>
              <a:ahLst/>
              <a:cxnLst/>
              <a:rect l="l" t="t" r="r" b="b"/>
              <a:pathLst>
                <a:path w="24074" h="2523" extrusionOk="0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1476725" y="3273900"/>
              <a:ext cx="601875" cy="61575"/>
            </a:xfrm>
            <a:custGeom>
              <a:avLst/>
              <a:gdLst/>
              <a:ahLst/>
              <a:cxnLst/>
              <a:rect l="l" t="t" r="r" b="b"/>
              <a:pathLst>
                <a:path w="24075" h="2463" extrusionOk="0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1472950" y="3356725"/>
              <a:ext cx="298650" cy="47125"/>
            </a:xfrm>
            <a:custGeom>
              <a:avLst/>
              <a:gdLst/>
              <a:ahLst/>
              <a:cxnLst/>
              <a:rect l="l" t="t" r="r" b="b"/>
              <a:pathLst>
                <a:path w="11946" h="1885" extrusionOk="0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989650" y="3069125"/>
              <a:ext cx="436950" cy="395900"/>
            </a:xfrm>
            <a:custGeom>
              <a:avLst/>
              <a:gdLst/>
              <a:ahLst/>
              <a:cxnLst/>
              <a:rect l="l" t="t" r="r" b="b"/>
              <a:pathLst>
                <a:path w="17478" h="15836" extrusionOk="0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1081600" y="3196825"/>
              <a:ext cx="224950" cy="268575"/>
            </a:xfrm>
            <a:custGeom>
              <a:avLst/>
              <a:gdLst/>
              <a:ahLst/>
              <a:cxnLst/>
              <a:rect l="l" t="t" r="r" b="b"/>
              <a:pathLst>
                <a:path w="8998" h="10743" extrusionOk="0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1283725" y="3271200"/>
              <a:ext cx="16750" cy="14600"/>
            </a:xfrm>
            <a:custGeom>
              <a:avLst/>
              <a:gdLst/>
              <a:ahLst/>
              <a:cxnLst/>
              <a:rect l="l" t="t" r="r" b="b"/>
              <a:pathLst>
                <a:path w="670" h="584" extrusionOk="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274600" y="3264675"/>
              <a:ext cx="26625" cy="8575"/>
            </a:xfrm>
            <a:custGeom>
              <a:avLst/>
              <a:gdLst/>
              <a:ahLst/>
              <a:cxnLst/>
              <a:rect l="l" t="t" r="r" b="b"/>
              <a:pathLst>
                <a:path w="1065" h="343" extrusionOk="0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206400" y="3269225"/>
              <a:ext cx="18850" cy="14625"/>
            </a:xfrm>
            <a:custGeom>
              <a:avLst/>
              <a:gdLst/>
              <a:ahLst/>
              <a:cxnLst/>
              <a:rect l="l" t="t" r="r" b="b"/>
              <a:pathLst>
                <a:path w="754" h="585" extrusionOk="0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199375" y="3262400"/>
              <a:ext cx="25100" cy="8800"/>
            </a:xfrm>
            <a:custGeom>
              <a:avLst/>
              <a:gdLst/>
              <a:ahLst/>
              <a:cxnLst/>
              <a:rect l="l" t="t" r="r" b="b"/>
              <a:pathLst>
                <a:path w="1004" h="352" extrusionOk="0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245725" y="3270850"/>
              <a:ext cx="19025" cy="61575"/>
            </a:xfrm>
            <a:custGeom>
              <a:avLst/>
              <a:gdLst/>
              <a:ahLst/>
              <a:cxnLst/>
              <a:rect l="l" t="t" r="r" b="b"/>
              <a:pathLst>
                <a:path w="761" h="246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218375" y="3335225"/>
              <a:ext cx="37250" cy="21825"/>
            </a:xfrm>
            <a:custGeom>
              <a:avLst/>
              <a:gdLst/>
              <a:ahLst/>
              <a:cxnLst/>
              <a:rect l="l" t="t" r="r" b="b"/>
              <a:pathLst>
                <a:path w="1490" h="873" extrusionOk="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178850" y="3390150"/>
              <a:ext cx="62350" cy="38025"/>
            </a:xfrm>
            <a:custGeom>
              <a:avLst/>
              <a:gdLst/>
              <a:ahLst/>
              <a:cxnLst/>
              <a:rect l="l" t="t" r="r" b="b"/>
              <a:pathLst>
                <a:path w="2494" h="1521" extrusionOk="0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098300" y="3107175"/>
              <a:ext cx="224750" cy="191825"/>
            </a:xfrm>
            <a:custGeom>
              <a:avLst/>
              <a:gdLst/>
              <a:ahLst/>
              <a:cxnLst/>
              <a:rect l="l" t="t" r="r" b="b"/>
              <a:pathLst>
                <a:path w="8990" h="7673" extrusionOk="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092225" y="3268250"/>
              <a:ext cx="19800" cy="37150"/>
            </a:xfrm>
            <a:custGeom>
              <a:avLst/>
              <a:gdLst/>
              <a:ahLst/>
              <a:cxnLst/>
              <a:rect l="l" t="t" r="r" b="b"/>
              <a:pathLst>
                <a:path w="792" h="1486" extrusionOk="0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248775" y="2934225"/>
              <a:ext cx="267500" cy="626975"/>
            </a:xfrm>
            <a:custGeom>
              <a:avLst/>
              <a:gdLst/>
              <a:ahLst/>
              <a:cxnLst/>
              <a:rect l="l" t="t" r="r" b="b"/>
              <a:pathLst>
                <a:path w="10700" h="25079" extrusionOk="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2" name="Picture 3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520530" y="439024"/>
            <a:ext cx="3437134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KAMUS BAHASA DAERAH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335277" y="832924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17;p53"/>
          <p:cNvSpPr txBox="1">
            <a:spLocks/>
          </p:cNvSpPr>
          <p:nvPr/>
        </p:nvSpPr>
        <p:spPr>
          <a:xfrm>
            <a:off x="5432371" y="1745268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2" indent="0" algn="ctr">
              <a:spcBef>
                <a:spcPts val="1000"/>
              </a:spcBef>
            </a:pP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itur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Kamus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Bahasa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Daerah Digital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kami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menyediakan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akses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melakukan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translasi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</a:t>
            </a:r>
            <a:r>
              <a:rPr lang="id-ID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ata dalam bahasa daerah ke berbagai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bahasa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daerah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</a:p>
          <a:p>
            <a:pPr marL="0" indent="0" algn="ctr">
              <a:buClr>
                <a:schemeClr val="dk1"/>
              </a:buClr>
              <a:buSzPts val="1100"/>
            </a:pPr>
            <a:endParaRPr lang="en-GB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26" name="Google Shape;2437;p68"/>
          <p:cNvGrpSpPr/>
          <p:nvPr/>
        </p:nvGrpSpPr>
        <p:grpSpPr>
          <a:xfrm rot="5400000">
            <a:off x="886248" y="969011"/>
            <a:ext cx="2545215" cy="3784794"/>
            <a:chOff x="2132400" y="372275"/>
            <a:chExt cx="3330125" cy="4951975"/>
          </a:xfrm>
        </p:grpSpPr>
        <p:sp>
          <p:nvSpPr>
            <p:cNvPr id="27" name="Google Shape;2438;p68"/>
            <p:cNvSpPr/>
            <p:nvPr/>
          </p:nvSpPr>
          <p:spPr>
            <a:xfrm>
              <a:off x="2132400" y="372275"/>
              <a:ext cx="3330125" cy="4951975"/>
            </a:xfrm>
            <a:custGeom>
              <a:avLst/>
              <a:gdLst/>
              <a:ahLst/>
              <a:cxnLst/>
              <a:rect l="l" t="t" r="r" b="b"/>
              <a:pathLst>
                <a:path w="133205" h="198079" extrusionOk="0">
                  <a:moveTo>
                    <a:pt x="10948" y="0"/>
                  </a:moveTo>
                  <a:cubicBezTo>
                    <a:pt x="4890" y="0"/>
                    <a:pt x="1" y="4890"/>
                    <a:pt x="1" y="10948"/>
                  </a:cubicBezTo>
                  <a:lnTo>
                    <a:pt x="1" y="187131"/>
                  </a:lnTo>
                  <a:cubicBezTo>
                    <a:pt x="1" y="193189"/>
                    <a:pt x="4890" y="198078"/>
                    <a:pt x="10948" y="198078"/>
                  </a:cubicBezTo>
                  <a:lnTo>
                    <a:pt x="122257" y="198078"/>
                  </a:lnTo>
                  <a:cubicBezTo>
                    <a:pt x="128315" y="198078"/>
                    <a:pt x="133205" y="193165"/>
                    <a:pt x="133205" y="187107"/>
                  </a:cubicBezTo>
                  <a:lnTo>
                    <a:pt x="133205" y="10948"/>
                  </a:lnTo>
                  <a:cubicBezTo>
                    <a:pt x="133205" y="4890"/>
                    <a:pt x="128315" y="0"/>
                    <a:pt x="122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39;p68"/>
            <p:cNvSpPr/>
            <p:nvPr/>
          </p:nvSpPr>
          <p:spPr>
            <a:xfrm>
              <a:off x="3631400" y="4825750"/>
              <a:ext cx="332125" cy="332150"/>
            </a:xfrm>
            <a:custGeom>
              <a:avLst/>
              <a:gdLst/>
              <a:ahLst/>
              <a:cxnLst/>
              <a:rect l="l" t="t" r="r" b="b"/>
              <a:pathLst>
                <a:path w="13285" h="13286" extrusionOk="0">
                  <a:moveTo>
                    <a:pt x="6655" y="0"/>
                  </a:moveTo>
                  <a:cubicBezTo>
                    <a:pt x="2982" y="0"/>
                    <a:pt x="0" y="2982"/>
                    <a:pt x="0" y="6631"/>
                  </a:cubicBezTo>
                  <a:cubicBezTo>
                    <a:pt x="0" y="10304"/>
                    <a:pt x="2982" y="13285"/>
                    <a:pt x="6655" y="13285"/>
                  </a:cubicBezTo>
                  <a:cubicBezTo>
                    <a:pt x="10304" y="13285"/>
                    <a:pt x="13285" y="10304"/>
                    <a:pt x="13285" y="6631"/>
                  </a:cubicBezTo>
                  <a:cubicBezTo>
                    <a:pt x="13285" y="2982"/>
                    <a:pt x="10304" y="0"/>
                    <a:pt x="6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1" y="1873124"/>
            <a:ext cx="3302876" cy="18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535324" y="447600"/>
            <a:ext cx="3870644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RESEP MASAKAN DAERAH 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335277" y="832924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22;p67"/>
          <p:cNvGrpSpPr/>
          <p:nvPr/>
        </p:nvGrpSpPr>
        <p:grpSpPr>
          <a:xfrm>
            <a:off x="5268189" y="832924"/>
            <a:ext cx="3480001" cy="2865773"/>
            <a:chOff x="719991" y="980899"/>
            <a:chExt cx="3872778" cy="3181704"/>
          </a:xfrm>
        </p:grpSpPr>
        <p:grpSp>
          <p:nvGrpSpPr>
            <p:cNvPr id="16" name="Google Shape;2423;p67"/>
            <p:cNvGrpSpPr/>
            <p:nvPr/>
          </p:nvGrpSpPr>
          <p:grpSpPr>
            <a:xfrm>
              <a:off x="719991" y="980899"/>
              <a:ext cx="3872778" cy="3181704"/>
              <a:chOff x="1377550" y="921425"/>
              <a:chExt cx="4891725" cy="4018825"/>
            </a:xfrm>
          </p:grpSpPr>
          <p:sp>
            <p:nvSpPr>
              <p:cNvPr id="18" name="Google Shape;2424;p67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25;p67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26;p67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7;p67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8;p67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9;p67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430;p67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91491" y="1507324"/>
            <a:ext cx="3370460" cy="3311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17;p53"/>
          <p:cNvSpPr txBox="1">
            <a:spLocks/>
          </p:cNvSpPr>
          <p:nvPr/>
        </p:nvSpPr>
        <p:spPr>
          <a:xfrm>
            <a:off x="535324" y="2102100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fitur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kami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menyajikan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berbagai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resep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masakan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daerah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berbagai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provinsi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di Indonesia. 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Serta kami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juga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menyertakan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cara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pembuatan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makanan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tersebut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secara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ringkas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mudah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dipahami</a:t>
            </a:r>
            <a:endParaRPr lang="en-GB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050" name="Picture 2" descr="C:\Users\ASUS\AppData\Local\Temp\ksohtml8648\wps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42"/>
          <a:stretch/>
        </p:blipFill>
        <p:spPr bwMode="auto">
          <a:xfrm>
            <a:off x="5545169" y="1069686"/>
            <a:ext cx="3013204" cy="221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SUS\AppData\Local\Temp\ksohtml8648\wps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1"/>
          <a:stretch/>
        </p:blipFill>
        <p:spPr bwMode="auto">
          <a:xfrm>
            <a:off x="4356243" y="2665455"/>
            <a:ext cx="1531080" cy="20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2451;p69"/>
          <p:cNvSpPr/>
          <p:nvPr/>
        </p:nvSpPr>
        <p:spPr>
          <a:xfrm>
            <a:off x="4265102" y="2590801"/>
            <a:ext cx="1692197" cy="2227780"/>
          </a:xfrm>
          <a:custGeom>
            <a:avLst/>
            <a:gdLst/>
            <a:ahLst/>
            <a:cxnLst/>
            <a:rect l="l" t="t" r="r" b="b"/>
            <a:pathLst>
              <a:path w="107399" h="193261" extrusionOk="0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Content Placeholder 1" descr="logo sman sumsel_transpar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624105" y="489472"/>
            <a:ext cx="4489479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KUIS FLASHCARD (Wawasan Kebangsaan)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335277" y="832924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17;p53"/>
          <p:cNvSpPr txBox="1">
            <a:spLocks/>
          </p:cNvSpPr>
          <p:nvPr/>
        </p:nvSpPr>
        <p:spPr>
          <a:xfrm>
            <a:off x="5452919" y="1928684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2" indent="0" algn="ctr">
              <a:spcBef>
                <a:spcPts val="1000"/>
              </a:spcBef>
            </a:pPr>
            <a:r>
              <a:rPr lang="en-US" sz="1600" b="1" i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Website 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BHUMI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juga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menawarkan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fitur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Kuis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yang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menambah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wawasan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untuk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mengetahui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bebagai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macam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trivia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kebudayaan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Nusantara</a:t>
            </a:r>
          </a:p>
          <a:p>
            <a:pPr marL="0" indent="0" algn="ctr">
              <a:buClr>
                <a:schemeClr val="dk1"/>
              </a:buClr>
              <a:buSzPts val="1100"/>
            </a:pPr>
            <a:endParaRPr lang="en-GB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2" name="image7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94" y="2085235"/>
            <a:ext cx="3945277" cy="2199089"/>
          </a:xfrm>
          <a:prstGeom prst="rect">
            <a:avLst/>
          </a:prstGeom>
        </p:spPr>
      </p:pic>
      <p:sp>
        <p:nvSpPr>
          <p:cNvPr id="13" name="Google Shape;2451;p69"/>
          <p:cNvSpPr/>
          <p:nvPr/>
        </p:nvSpPr>
        <p:spPr>
          <a:xfrm rot="5400000">
            <a:off x="1401458" y="1045096"/>
            <a:ext cx="2489203" cy="4256379"/>
          </a:xfrm>
          <a:custGeom>
            <a:avLst/>
            <a:gdLst/>
            <a:ahLst/>
            <a:cxnLst/>
            <a:rect l="l" t="t" r="r" b="b"/>
            <a:pathLst>
              <a:path w="107399" h="193261" extrusionOk="0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Content Placeholder 1" descr="logo sman sumsel_transpar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568954" y="393311"/>
            <a:ext cx="454217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TEMPAT WISATA DAN FESTIVAL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335277" y="832924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22;p67"/>
          <p:cNvGrpSpPr/>
          <p:nvPr/>
        </p:nvGrpSpPr>
        <p:grpSpPr>
          <a:xfrm>
            <a:off x="5122693" y="879671"/>
            <a:ext cx="3478490" cy="2828367"/>
            <a:chOff x="719991" y="980899"/>
            <a:chExt cx="3872778" cy="3181704"/>
          </a:xfrm>
        </p:grpSpPr>
        <p:grpSp>
          <p:nvGrpSpPr>
            <p:cNvPr id="16" name="Google Shape;2423;p67"/>
            <p:cNvGrpSpPr/>
            <p:nvPr/>
          </p:nvGrpSpPr>
          <p:grpSpPr>
            <a:xfrm>
              <a:off x="719991" y="980899"/>
              <a:ext cx="3872778" cy="3181704"/>
              <a:chOff x="1377550" y="921425"/>
              <a:chExt cx="4891725" cy="4018825"/>
            </a:xfrm>
          </p:grpSpPr>
          <p:sp>
            <p:nvSpPr>
              <p:cNvPr id="18" name="Google Shape;2424;p67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25;p67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26;p67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7;p67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8;p67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9;p67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430;p67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91491" y="1507324"/>
            <a:ext cx="3370460" cy="3311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17;p53"/>
          <p:cNvSpPr txBox="1">
            <a:spLocks/>
          </p:cNvSpPr>
          <p:nvPr/>
        </p:nvSpPr>
        <p:spPr>
          <a:xfrm>
            <a:off x="557385" y="1846146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2" indent="0" algn="ctr">
              <a:spcBef>
                <a:spcPts val="1000"/>
              </a:spcBef>
            </a:pP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Pada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bagian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kami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menampilkan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berbagai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tempat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wisata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festival 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di Indonesia yang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jarang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diketahui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oleh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masyarakat</a:t>
            </a:r>
            <a:r>
              <a:rPr lang="en-US" sz="16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Indonesia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serta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menyisipkan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deskripsi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mengenai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tempat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wisata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festival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tersebut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sebagai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referensi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para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pembaca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24" name="image8.png"/>
          <p:cNvPicPr>
            <a:picLocks noChangeAspect="1"/>
          </p:cNvPicPr>
          <p:nvPr/>
        </p:nvPicPr>
        <p:blipFill rotWithShape="1">
          <a:blip r:embed="rId3" cstate="print"/>
          <a:srcRect r="50622"/>
          <a:stretch/>
        </p:blipFill>
        <p:spPr>
          <a:xfrm>
            <a:off x="5338993" y="1076478"/>
            <a:ext cx="3071973" cy="1819557"/>
          </a:xfrm>
          <a:prstGeom prst="rect">
            <a:avLst/>
          </a:prstGeom>
        </p:spPr>
      </p:pic>
      <p:pic>
        <p:nvPicPr>
          <p:cNvPr id="27" name="Content Placeholder 1" descr="logo sman sumsel_transpar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66" y="111278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4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102232" y="1801725"/>
            <a:ext cx="462719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KEUNGGULAN APLIKASI </a:t>
            </a:r>
            <a:endParaRPr dirty="0"/>
          </a:p>
        </p:txBody>
      </p:sp>
      <p:sp>
        <p:nvSpPr>
          <p:cNvPr id="1037" name="Google Shape;1037;p48"/>
          <p:cNvSpPr txBox="1">
            <a:spLocks noGrp="1"/>
          </p:cNvSpPr>
          <p:nvPr>
            <p:ph type="subTitle" idx="1"/>
          </p:nvPr>
        </p:nvSpPr>
        <p:spPr>
          <a:xfrm>
            <a:off x="2102232" y="3054733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Keunikan yang dimiliki website edukatif BHUMI dibandingkan aplikasi serupa lainnya</a:t>
            </a:r>
            <a:endParaRPr dirty="0"/>
          </a:p>
        </p:txBody>
      </p:sp>
      <p:grpSp>
        <p:nvGrpSpPr>
          <p:cNvPr id="1039" name="Google Shape;1039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40" name="Google Shape;1040;p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53" name="Google Shape;1053;p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66"/>
          <p:cNvSpPr txBox="1">
            <a:spLocks noGrp="1"/>
          </p:cNvSpPr>
          <p:nvPr>
            <p:ph type="title" idx="4"/>
          </p:nvPr>
        </p:nvSpPr>
        <p:spPr>
          <a:xfrm>
            <a:off x="2419347" y="455675"/>
            <a:ext cx="449537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</a:rPr>
              <a:t>KEUNGGULAN APLIKASI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277" name="Google Shape;2277;p66"/>
          <p:cNvGrpSpPr/>
          <p:nvPr/>
        </p:nvGrpSpPr>
        <p:grpSpPr>
          <a:xfrm>
            <a:off x="-331403" y="3490228"/>
            <a:ext cx="3020727" cy="1893189"/>
            <a:chOff x="108081" y="3169827"/>
            <a:chExt cx="3157544" cy="1960047"/>
          </a:xfrm>
        </p:grpSpPr>
        <p:grpSp>
          <p:nvGrpSpPr>
            <p:cNvPr id="2278" name="Google Shape;2278;p66"/>
            <p:cNvGrpSpPr/>
            <p:nvPr/>
          </p:nvGrpSpPr>
          <p:grpSpPr>
            <a:xfrm>
              <a:off x="108081" y="3169827"/>
              <a:ext cx="3128152" cy="1960047"/>
              <a:chOff x="-705579" y="2690484"/>
              <a:chExt cx="3892673" cy="2439083"/>
            </a:xfrm>
          </p:grpSpPr>
          <p:sp>
            <p:nvSpPr>
              <p:cNvPr id="2279" name="Google Shape;2279;p66"/>
              <p:cNvSpPr/>
              <p:nvPr/>
            </p:nvSpPr>
            <p:spPr>
              <a:xfrm>
                <a:off x="260" y="3576793"/>
                <a:ext cx="1153978" cy="1541763"/>
              </a:xfrm>
              <a:custGeom>
                <a:avLst/>
                <a:gdLst/>
                <a:ahLst/>
                <a:cxnLst/>
                <a:rect l="l" t="t" r="r" b="b"/>
                <a:pathLst>
                  <a:path w="50937" h="68054" extrusionOk="0">
                    <a:moveTo>
                      <a:pt x="6440" y="1"/>
                    </a:moveTo>
                    <a:cubicBezTo>
                      <a:pt x="3962" y="1"/>
                      <a:pt x="1419" y="1497"/>
                      <a:pt x="734" y="3893"/>
                    </a:cubicBezTo>
                    <a:cubicBezTo>
                      <a:pt x="1" y="6462"/>
                      <a:pt x="1402" y="9164"/>
                      <a:pt x="2969" y="11332"/>
                    </a:cubicBezTo>
                    <a:cubicBezTo>
                      <a:pt x="5304" y="14534"/>
                      <a:pt x="8106" y="17370"/>
                      <a:pt x="11275" y="19805"/>
                    </a:cubicBezTo>
                    <a:cubicBezTo>
                      <a:pt x="11842" y="20205"/>
                      <a:pt x="12443" y="20672"/>
                      <a:pt x="12643" y="21373"/>
                    </a:cubicBezTo>
                    <a:cubicBezTo>
                      <a:pt x="13010" y="22640"/>
                      <a:pt x="11809" y="23808"/>
                      <a:pt x="10575" y="24175"/>
                    </a:cubicBezTo>
                    <a:cubicBezTo>
                      <a:pt x="9174" y="24575"/>
                      <a:pt x="7673" y="24375"/>
                      <a:pt x="6238" y="24508"/>
                    </a:cubicBezTo>
                    <a:cubicBezTo>
                      <a:pt x="4804" y="24642"/>
                      <a:pt x="3203" y="25209"/>
                      <a:pt x="2602" y="26543"/>
                    </a:cubicBezTo>
                    <a:cubicBezTo>
                      <a:pt x="1768" y="28411"/>
                      <a:pt x="3303" y="30446"/>
                      <a:pt x="4804" y="31780"/>
                    </a:cubicBezTo>
                    <a:cubicBezTo>
                      <a:pt x="7839" y="34482"/>
                      <a:pt x="11309" y="36650"/>
                      <a:pt x="15045" y="38185"/>
                    </a:cubicBezTo>
                    <a:cubicBezTo>
                      <a:pt x="16412" y="38718"/>
                      <a:pt x="17813" y="39185"/>
                      <a:pt x="18881" y="40186"/>
                    </a:cubicBezTo>
                    <a:cubicBezTo>
                      <a:pt x="19948" y="41187"/>
                      <a:pt x="20549" y="42855"/>
                      <a:pt x="19848" y="44155"/>
                    </a:cubicBezTo>
                    <a:cubicBezTo>
                      <a:pt x="19309" y="45131"/>
                      <a:pt x="18158" y="45573"/>
                      <a:pt x="17017" y="45573"/>
                    </a:cubicBezTo>
                    <a:cubicBezTo>
                      <a:pt x="16676" y="45573"/>
                      <a:pt x="16335" y="45533"/>
                      <a:pt x="16012" y="45456"/>
                    </a:cubicBezTo>
                    <a:cubicBezTo>
                      <a:pt x="14578" y="45156"/>
                      <a:pt x="13343" y="44322"/>
                      <a:pt x="12009" y="43789"/>
                    </a:cubicBezTo>
                    <a:cubicBezTo>
                      <a:pt x="11010" y="43375"/>
                      <a:pt x="9882" y="43138"/>
                      <a:pt x="8782" y="43138"/>
                    </a:cubicBezTo>
                    <a:cubicBezTo>
                      <a:pt x="7129" y="43138"/>
                      <a:pt x="5539" y="43674"/>
                      <a:pt x="4537" y="44956"/>
                    </a:cubicBezTo>
                    <a:cubicBezTo>
                      <a:pt x="3403" y="46357"/>
                      <a:pt x="3236" y="48359"/>
                      <a:pt x="3737" y="50093"/>
                    </a:cubicBezTo>
                    <a:cubicBezTo>
                      <a:pt x="4204" y="51828"/>
                      <a:pt x="5271" y="53329"/>
                      <a:pt x="6372" y="54763"/>
                    </a:cubicBezTo>
                    <a:cubicBezTo>
                      <a:pt x="10275" y="59667"/>
                      <a:pt x="15345" y="63669"/>
                      <a:pt x="21149" y="65904"/>
                    </a:cubicBezTo>
                    <a:cubicBezTo>
                      <a:pt x="24669" y="67252"/>
                      <a:pt x="28044" y="68054"/>
                      <a:pt x="31463" y="68054"/>
                    </a:cubicBezTo>
                    <a:cubicBezTo>
                      <a:pt x="33714" y="68054"/>
                      <a:pt x="35984" y="67706"/>
                      <a:pt x="38328" y="66938"/>
                    </a:cubicBezTo>
                    <a:cubicBezTo>
                      <a:pt x="48102" y="60601"/>
                      <a:pt x="50670" y="48325"/>
                      <a:pt x="50670" y="37184"/>
                    </a:cubicBezTo>
                    <a:cubicBezTo>
                      <a:pt x="50670" y="35316"/>
                      <a:pt x="50937" y="33381"/>
                      <a:pt x="50136" y="31713"/>
                    </a:cubicBezTo>
                    <a:cubicBezTo>
                      <a:pt x="49474" y="30416"/>
                      <a:pt x="48055" y="29391"/>
                      <a:pt x="46664" y="29391"/>
                    </a:cubicBezTo>
                    <a:cubicBezTo>
                      <a:pt x="46303" y="29391"/>
                      <a:pt x="45944" y="29460"/>
                      <a:pt x="45600" y="29612"/>
                    </a:cubicBezTo>
                    <a:cubicBezTo>
                      <a:pt x="44199" y="30212"/>
                      <a:pt x="43532" y="31780"/>
                      <a:pt x="42698" y="33081"/>
                    </a:cubicBezTo>
                    <a:cubicBezTo>
                      <a:pt x="41630" y="34815"/>
                      <a:pt x="40062" y="36216"/>
                      <a:pt x="38228" y="37117"/>
                    </a:cubicBezTo>
                    <a:cubicBezTo>
                      <a:pt x="37512" y="37455"/>
                      <a:pt x="36701" y="37698"/>
                      <a:pt x="35916" y="37698"/>
                    </a:cubicBezTo>
                    <a:cubicBezTo>
                      <a:pt x="35384" y="37698"/>
                      <a:pt x="34863" y="37587"/>
                      <a:pt x="34392" y="37317"/>
                    </a:cubicBezTo>
                    <a:cubicBezTo>
                      <a:pt x="32824" y="36383"/>
                      <a:pt x="32724" y="34148"/>
                      <a:pt x="32791" y="32314"/>
                    </a:cubicBezTo>
                    <a:lnTo>
                      <a:pt x="33191" y="22006"/>
                    </a:lnTo>
                    <a:cubicBezTo>
                      <a:pt x="33291" y="20138"/>
                      <a:pt x="33358" y="18270"/>
                      <a:pt x="32824" y="16502"/>
                    </a:cubicBezTo>
                    <a:cubicBezTo>
                      <a:pt x="32324" y="14734"/>
                      <a:pt x="31089" y="13067"/>
                      <a:pt x="29355" y="12499"/>
                    </a:cubicBezTo>
                    <a:cubicBezTo>
                      <a:pt x="29027" y="12399"/>
                      <a:pt x="28682" y="12350"/>
                      <a:pt x="28336" y="12350"/>
                    </a:cubicBezTo>
                    <a:cubicBezTo>
                      <a:pt x="26851" y="12350"/>
                      <a:pt x="25337" y="13240"/>
                      <a:pt x="24985" y="14701"/>
                    </a:cubicBezTo>
                    <a:cubicBezTo>
                      <a:pt x="24818" y="15435"/>
                      <a:pt x="24952" y="16202"/>
                      <a:pt x="24852" y="16969"/>
                    </a:cubicBezTo>
                    <a:cubicBezTo>
                      <a:pt x="24785" y="17737"/>
                      <a:pt x="24385" y="18571"/>
                      <a:pt x="23651" y="18771"/>
                    </a:cubicBezTo>
                    <a:cubicBezTo>
                      <a:pt x="23547" y="18799"/>
                      <a:pt x="23444" y="18812"/>
                      <a:pt x="23341" y="18812"/>
                    </a:cubicBezTo>
                    <a:cubicBezTo>
                      <a:pt x="22714" y="18812"/>
                      <a:pt x="22108" y="18329"/>
                      <a:pt x="21649" y="17870"/>
                    </a:cubicBezTo>
                    <a:cubicBezTo>
                      <a:pt x="19815" y="15935"/>
                      <a:pt x="18614" y="13467"/>
                      <a:pt x="17480" y="11065"/>
                    </a:cubicBezTo>
                    <a:cubicBezTo>
                      <a:pt x="16379" y="8630"/>
                      <a:pt x="15278" y="6128"/>
                      <a:pt x="13610" y="4060"/>
                    </a:cubicBezTo>
                    <a:cubicBezTo>
                      <a:pt x="11942" y="1959"/>
                      <a:pt x="9607" y="257"/>
                      <a:pt x="6972" y="24"/>
                    </a:cubicBezTo>
                    <a:cubicBezTo>
                      <a:pt x="6796" y="8"/>
                      <a:pt x="6618" y="1"/>
                      <a:pt x="644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66"/>
              <p:cNvSpPr/>
              <p:nvPr/>
            </p:nvSpPr>
            <p:spPr>
              <a:xfrm>
                <a:off x="78103" y="3610572"/>
                <a:ext cx="764787" cy="1491786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65848" extrusionOk="0">
                    <a:moveTo>
                      <a:pt x="0" y="1"/>
                    </a:moveTo>
                    <a:cubicBezTo>
                      <a:pt x="67" y="67"/>
                      <a:pt x="134" y="101"/>
                      <a:pt x="200" y="167"/>
                    </a:cubicBezTo>
                    <a:lnTo>
                      <a:pt x="734" y="668"/>
                    </a:lnTo>
                    <a:cubicBezTo>
                      <a:pt x="1201" y="1135"/>
                      <a:pt x="1868" y="1769"/>
                      <a:pt x="2736" y="2636"/>
                    </a:cubicBezTo>
                    <a:cubicBezTo>
                      <a:pt x="5204" y="5071"/>
                      <a:pt x="7472" y="7706"/>
                      <a:pt x="9540" y="10475"/>
                    </a:cubicBezTo>
                    <a:cubicBezTo>
                      <a:pt x="10841" y="12243"/>
                      <a:pt x="12209" y="14244"/>
                      <a:pt x="13643" y="16379"/>
                    </a:cubicBezTo>
                    <a:cubicBezTo>
                      <a:pt x="15044" y="18514"/>
                      <a:pt x="16545" y="20882"/>
                      <a:pt x="18047" y="23351"/>
                    </a:cubicBezTo>
                    <a:cubicBezTo>
                      <a:pt x="19614" y="25953"/>
                      <a:pt x="21049" y="28654"/>
                      <a:pt x="22316" y="31390"/>
                    </a:cubicBezTo>
                    <a:cubicBezTo>
                      <a:pt x="22983" y="32824"/>
                      <a:pt x="23584" y="34325"/>
                      <a:pt x="24184" y="35860"/>
                    </a:cubicBezTo>
                    <a:lnTo>
                      <a:pt x="25986" y="40496"/>
                    </a:lnTo>
                    <a:cubicBezTo>
                      <a:pt x="28287" y="46367"/>
                      <a:pt x="30289" y="52371"/>
                      <a:pt x="31956" y="58476"/>
                    </a:cubicBezTo>
                    <a:cubicBezTo>
                      <a:pt x="33424" y="64113"/>
                      <a:pt x="33224" y="61445"/>
                      <a:pt x="33524" y="65848"/>
                    </a:cubicBezTo>
                    <a:lnTo>
                      <a:pt x="33758" y="65848"/>
                    </a:lnTo>
                    <a:cubicBezTo>
                      <a:pt x="33524" y="61411"/>
                      <a:pt x="33724" y="64080"/>
                      <a:pt x="32257" y="58409"/>
                    </a:cubicBezTo>
                    <a:cubicBezTo>
                      <a:pt x="30622" y="52271"/>
                      <a:pt x="28621" y="46267"/>
                      <a:pt x="26319" y="40396"/>
                    </a:cubicBezTo>
                    <a:cubicBezTo>
                      <a:pt x="25685" y="38828"/>
                      <a:pt x="25085" y="37261"/>
                      <a:pt x="24484" y="35726"/>
                    </a:cubicBezTo>
                    <a:cubicBezTo>
                      <a:pt x="23884" y="34225"/>
                      <a:pt x="23317" y="32691"/>
                      <a:pt x="22650" y="31256"/>
                    </a:cubicBezTo>
                    <a:cubicBezTo>
                      <a:pt x="21349" y="28488"/>
                      <a:pt x="19915" y="25786"/>
                      <a:pt x="18313" y="23184"/>
                    </a:cubicBezTo>
                    <a:cubicBezTo>
                      <a:pt x="16812" y="20682"/>
                      <a:pt x="15311" y="18380"/>
                      <a:pt x="13877" y="16212"/>
                    </a:cubicBezTo>
                    <a:cubicBezTo>
                      <a:pt x="12443" y="14077"/>
                      <a:pt x="11075" y="12076"/>
                      <a:pt x="9741" y="10341"/>
                    </a:cubicBezTo>
                    <a:cubicBezTo>
                      <a:pt x="7639" y="7573"/>
                      <a:pt x="5337" y="4971"/>
                      <a:pt x="2836" y="2536"/>
                    </a:cubicBezTo>
                    <a:cubicBezTo>
                      <a:pt x="1968" y="1702"/>
                      <a:pt x="1268" y="1068"/>
                      <a:pt x="768" y="634"/>
                    </a:cubicBezTo>
                    <a:lnTo>
                      <a:pt x="200" y="134"/>
                    </a:lnTo>
                    <a:cubicBezTo>
                      <a:pt x="134" y="67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66"/>
              <p:cNvSpPr/>
              <p:nvPr/>
            </p:nvSpPr>
            <p:spPr>
              <a:xfrm>
                <a:off x="588203" y="3859958"/>
                <a:ext cx="77095" cy="457971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0215" extrusionOk="0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3303" y="234"/>
                      <a:pt x="3203" y="501"/>
                      <a:pt x="3136" y="768"/>
                    </a:cubicBezTo>
                    <a:cubicBezTo>
                      <a:pt x="3003" y="1268"/>
                      <a:pt x="2836" y="2002"/>
                      <a:pt x="2602" y="2903"/>
                    </a:cubicBezTo>
                    <a:cubicBezTo>
                      <a:pt x="2202" y="4704"/>
                      <a:pt x="1768" y="7239"/>
                      <a:pt x="1368" y="10041"/>
                    </a:cubicBezTo>
                    <a:cubicBezTo>
                      <a:pt x="934" y="12843"/>
                      <a:pt x="668" y="15311"/>
                      <a:pt x="401" y="17246"/>
                    </a:cubicBezTo>
                    <a:cubicBezTo>
                      <a:pt x="267" y="18080"/>
                      <a:pt x="167" y="18814"/>
                      <a:pt x="67" y="19414"/>
                    </a:cubicBezTo>
                    <a:cubicBezTo>
                      <a:pt x="34" y="19681"/>
                      <a:pt x="0" y="19948"/>
                      <a:pt x="34" y="20215"/>
                    </a:cubicBezTo>
                    <a:cubicBezTo>
                      <a:pt x="134" y="19948"/>
                      <a:pt x="201" y="19715"/>
                      <a:pt x="234" y="19448"/>
                    </a:cubicBezTo>
                    <a:cubicBezTo>
                      <a:pt x="367" y="18914"/>
                      <a:pt x="501" y="18180"/>
                      <a:pt x="668" y="17280"/>
                    </a:cubicBezTo>
                    <a:cubicBezTo>
                      <a:pt x="968" y="15445"/>
                      <a:pt x="1335" y="12910"/>
                      <a:pt x="1735" y="10108"/>
                    </a:cubicBezTo>
                    <a:cubicBezTo>
                      <a:pt x="2102" y="7306"/>
                      <a:pt x="2502" y="4771"/>
                      <a:pt x="2869" y="2969"/>
                    </a:cubicBezTo>
                    <a:cubicBezTo>
                      <a:pt x="3036" y="2035"/>
                      <a:pt x="3169" y="1301"/>
                      <a:pt x="3269" y="801"/>
                    </a:cubicBezTo>
                    <a:cubicBezTo>
                      <a:pt x="3336" y="534"/>
                      <a:pt x="3403" y="267"/>
                      <a:pt x="34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66"/>
              <p:cNvSpPr/>
              <p:nvPr/>
            </p:nvSpPr>
            <p:spPr>
              <a:xfrm>
                <a:off x="54677" y="4198696"/>
                <a:ext cx="534296" cy="119233"/>
              </a:xfrm>
              <a:custGeom>
                <a:avLst/>
                <a:gdLst/>
                <a:ahLst/>
                <a:cxnLst/>
                <a:rect l="l" t="t" r="r" b="b"/>
                <a:pathLst>
                  <a:path w="23584" h="5263" extrusionOk="0">
                    <a:moveTo>
                      <a:pt x="484" y="1"/>
                    </a:moveTo>
                    <a:cubicBezTo>
                      <a:pt x="325" y="1"/>
                      <a:pt x="167" y="9"/>
                      <a:pt x="0" y="26"/>
                    </a:cubicBezTo>
                    <a:cubicBezTo>
                      <a:pt x="300" y="93"/>
                      <a:pt x="634" y="159"/>
                      <a:pt x="934" y="159"/>
                    </a:cubicBezTo>
                    <a:cubicBezTo>
                      <a:pt x="1568" y="259"/>
                      <a:pt x="2435" y="359"/>
                      <a:pt x="3503" y="526"/>
                    </a:cubicBezTo>
                    <a:cubicBezTo>
                      <a:pt x="5671" y="826"/>
                      <a:pt x="8673" y="1360"/>
                      <a:pt x="11909" y="2094"/>
                    </a:cubicBezTo>
                    <a:cubicBezTo>
                      <a:pt x="15178" y="2828"/>
                      <a:pt x="18080" y="3595"/>
                      <a:pt x="20181" y="4229"/>
                    </a:cubicBezTo>
                    <a:cubicBezTo>
                      <a:pt x="21249" y="4562"/>
                      <a:pt x="22083" y="4829"/>
                      <a:pt x="22650" y="4996"/>
                    </a:cubicBezTo>
                    <a:cubicBezTo>
                      <a:pt x="22950" y="5130"/>
                      <a:pt x="23250" y="5196"/>
                      <a:pt x="23584" y="5263"/>
                    </a:cubicBezTo>
                    <a:cubicBezTo>
                      <a:pt x="23317" y="5096"/>
                      <a:pt x="23017" y="4996"/>
                      <a:pt x="22716" y="4896"/>
                    </a:cubicBezTo>
                    <a:cubicBezTo>
                      <a:pt x="22116" y="4663"/>
                      <a:pt x="21282" y="4362"/>
                      <a:pt x="20248" y="3995"/>
                    </a:cubicBezTo>
                    <a:cubicBezTo>
                      <a:pt x="18180" y="3328"/>
                      <a:pt x="15244" y="2494"/>
                      <a:pt x="11975" y="1760"/>
                    </a:cubicBezTo>
                    <a:cubicBezTo>
                      <a:pt x="9207" y="1093"/>
                      <a:pt x="6371" y="626"/>
                      <a:pt x="3536" y="259"/>
                    </a:cubicBezTo>
                    <a:cubicBezTo>
                      <a:pt x="2469" y="126"/>
                      <a:pt x="1568" y="59"/>
                      <a:pt x="968" y="26"/>
                    </a:cubicBezTo>
                    <a:cubicBezTo>
                      <a:pt x="801" y="9"/>
                      <a:pt x="642" y="1"/>
                      <a:pt x="48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66"/>
              <p:cNvSpPr/>
              <p:nvPr/>
            </p:nvSpPr>
            <p:spPr>
              <a:xfrm>
                <a:off x="802813" y="4246135"/>
                <a:ext cx="293246" cy="677135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29889" extrusionOk="0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877" y="100"/>
                      <a:pt x="12843" y="200"/>
                      <a:pt x="12777" y="300"/>
                    </a:cubicBezTo>
                    <a:lnTo>
                      <a:pt x="12376" y="1134"/>
                    </a:lnTo>
                    <a:cubicBezTo>
                      <a:pt x="11976" y="1868"/>
                      <a:pt x="11476" y="2935"/>
                      <a:pt x="10842" y="4270"/>
                    </a:cubicBezTo>
                    <a:cubicBezTo>
                      <a:pt x="9608" y="6972"/>
                      <a:pt x="8040" y="10708"/>
                      <a:pt x="6339" y="14877"/>
                    </a:cubicBezTo>
                    <a:cubicBezTo>
                      <a:pt x="4637" y="19047"/>
                      <a:pt x="3070" y="22816"/>
                      <a:pt x="1902" y="25518"/>
                    </a:cubicBezTo>
                    <a:cubicBezTo>
                      <a:pt x="1302" y="26819"/>
                      <a:pt x="835" y="27920"/>
                      <a:pt x="468" y="28721"/>
                    </a:cubicBezTo>
                    <a:lnTo>
                      <a:pt x="101" y="29588"/>
                    </a:lnTo>
                    <a:cubicBezTo>
                      <a:pt x="68" y="29688"/>
                      <a:pt x="34" y="29788"/>
                      <a:pt x="1" y="29888"/>
                    </a:cubicBezTo>
                    <a:cubicBezTo>
                      <a:pt x="68" y="29788"/>
                      <a:pt x="134" y="29721"/>
                      <a:pt x="168" y="29621"/>
                    </a:cubicBezTo>
                    <a:lnTo>
                      <a:pt x="601" y="28787"/>
                    </a:lnTo>
                    <a:cubicBezTo>
                      <a:pt x="968" y="28053"/>
                      <a:pt x="1469" y="26953"/>
                      <a:pt x="2102" y="25618"/>
                    </a:cubicBezTo>
                    <a:cubicBezTo>
                      <a:pt x="3337" y="22950"/>
                      <a:pt x="4938" y="19180"/>
                      <a:pt x="6606" y="15011"/>
                    </a:cubicBezTo>
                    <a:cubicBezTo>
                      <a:pt x="8307" y="10841"/>
                      <a:pt x="9875" y="7105"/>
                      <a:pt x="11042" y="4370"/>
                    </a:cubicBezTo>
                    <a:cubicBezTo>
                      <a:pt x="11642" y="3069"/>
                      <a:pt x="12109" y="2001"/>
                      <a:pt x="12476" y="1201"/>
                    </a:cubicBezTo>
                    <a:cubicBezTo>
                      <a:pt x="12610" y="834"/>
                      <a:pt x="12743" y="567"/>
                      <a:pt x="12843" y="334"/>
                    </a:cubicBezTo>
                    <a:cubicBezTo>
                      <a:pt x="12910" y="234"/>
                      <a:pt x="12943" y="100"/>
                      <a:pt x="129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66"/>
              <p:cNvSpPr/>
              <p:nvPr/>
            </p:nvSpPr>
            <p:spPr>
              <a:xfrm>
                <a:off x="96227" y="4668560"/>
                <a:ext cx="706609" cy="254710"/>
              </a:xfrm>
              <a:custGeom>
                <a:avLst/>
                <a:gdLst/>
                <a:ahLst/>
                <a:cxnLst/>
                <a:rect l="l" t="t" r="r" b="b"/>
                <a:pathLst>
                  <a:path w="31190" h="112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67"/>
                      <a:pt x="201" y="134"/>
                      <a:pt x="301" y="134"/>
                    </a:cubicBezTo>
                    <a:lnTo>
                      <a:pt x="1235" y="501"/>
                    </a:lnTo>
                    <a:lnTo>
                      <a:pt x="4537" y="1702"/>
                    </a:lnTo>
                    <a:cubicBezTo>
                      <a:pt x="7373" y="2703"/>
                      <a:pt x="11242" y="4170"/>
                      <a:pt x="15545" y="5772"/>
                    </a:cubicBezTo>
                    <a:cubicBezTo>
                      <a:pt x="19815" y="7406"/>
                      <a:pt x="23718" y="8807"/>
                      <a:pt x="26553" y="9774"/>
                    </a:cubicBezTo>
                    <a:cubicBezTo>
                      <a:pt x="27988" y="10275"/>
                      <a:pt x="29122" y="10642"/>
                      <a:pt x="29922" y="10875"/>
                    </a:cubicBezTo>
                    <a:lnTo>
                      <a:pt x="30856" y="11175"/>
                    </a:lnTo>
                    <a:cubicBezTo>
                      <a:pt x="30956" y="11209"/>
                      <a:pt x="31056" y="11242"/>
                      <a:pt x="31190" y="11242"/>
                    </a:cubicBezTo>
                    <a:cubicBezTo>
                      <a:pt x="31090" y="11175"/>
                      <a:pt x="30990" y="11142"/>
                      <a:pt x="30890" y="11109"/>
                    </a:cubicBezTo>
                    <a:lnTo>
                      <a:pt x="29956" y="10775"/>
                    </a:lnTo>
                    <a:lnTo>
                      <a:pt x="26620" y="9574"/>
                    </a:lnTo>
                    <a:cubicBezTo>
                      <a:pt x="23818" y="8540"/>
                      <a:pt x="19948" y="7072"/>
                      <a:pt x="15645" y="5471"/>
                    </a:cubicBezTo>
                    <a:cubicBezTo>
                      <a:pt x="11376" y="3837"/>
                      <a:pt x="7473" y="2436"/>
                      <a:pt x="4638" y="1468"/>
                    </a:cubicBezTo>
                    <a:cubicBezTo>
                      <a:pt x="3203" y="968"/>
                      <a:pt x="2069" y="601"/>
                      <a:pt x="1268" y="368"/>
                    </a:cubicBezTo>
                    <a:lnTo>
                      <a:pt x="334" y="101"/>
                    </a:lnTo>
                    <a:cubicBezTo>
                      <a:pt x="234" y="34"/>
                      <a:pt x="134" y="34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66"/>
              <p:cNvSpPr/>
              <p:nvPr/>
            </p:nvSpPr>
            <p:spPr>
              <a:xfrm>
                <a:off x="1482192" y="2957881"/>
                <a:ext cx="1316097" cy="2152791"/>
              </a:xfrm>
              <a:custGeom>
                <a:avLst/>
                <a:gdLst/>
                <a:ahLst/>
                <a:cxnLst/>
                <a:rect l="l" t="t" r="r" b="b"/>
                <a:pathLst>
                  <a:path w="58093" h="95025" extrusionOk="0">
                    <a:moveTo>
                      <a:pt x="51313" y="0"/>
                    </a:moveTo>
                    <a:cubicBezTo>
                      <a:pt x="49517" y="0"/>
                      <a:pt x="46120" y="1270"/>
                      <a:pt x="42898" y="9463"/>
                    </a:cubicBezTo>
                    <a:cubicBezTo>
                      <a:pt x="38262" y="21305"/>
                      <a:pt x="36727" y="28043"/>
                      <a:pt x="36727" y="28043"/>
                    </a:cubicBezTo>
                    <a:cubicBezTo>
                      <a:pt x="36727" y="28043"/>
                      <a:pt x="35925" y="29586"/>
                      <a:pt x="34724" y="29586"/>
                    </a:cubicBezTo>
                    <a:cubicBezTo>
                      <a:pt x="34396" y="29586"/>
                      <a:pt x="34038" y="29471"/>
                      <a:pt x="33658" y="29178"/>
                    </a:cubicBezTo>
                    <a:cubicBezTo>
                      <a:pt x="32086" y="27961"/>
                      <a:pt x="29801" y="24503"/>
                      <a:pt x="27415" y="24503"/>
                    </a:cubicBezTo>
                    <a:cubicBezTo>
                      <a:pt x="27118" y="24503"/>
                      <a:pt x="26819" y="24556"/>
                      <a:pt x="26520" y="24674"/>
                    </a:cubicBezTo>
                    <a:cubicBezTo>
                      <a:pt x="23751" y="25775"/>
                      <a:pt x="23117" y="29077"/>
                      <a:pt x="24118" y="33714"/>
                    </a:cubicBezTo>
                    <a:cubicBezTo>
                      <a:pt x="25119" y="38384"/>
                      <a:pt x="26953" y="48625"/>
                      <a:pt x="27120" y="49559"/>
                    </a:cubicBezTo>
                    <a:cubicBezTo>
                      <a:pt x="27253" y="50304"/>
                      <a:pt x="27025" y="51348"/>
                      <a:pt x="26232" y="51348"/>
                    </a:cubicBezTo>
                    <a:cubicBezTo>
                      <a:pt x="26031" y="51348"/>
                      <a:pt x="25795" y="51281"/>
                      <a:pt x="25519" y="51127"/>
                    </a:cubicBezTo>
                    <a:cubicBezTo>
                      <a:pt x="24467" y="50548"/>
                      <a:pt x="19168" y="45784"/>
                      <a:pt x="15353" y="45784"/>
                    </a:cubicBezTo>
                    <a:cubicBezTo>
                      <a:pt x="14328" y="45784"/>
                      <a:pt x="13410" y="46128"/>
                      <a:pt x="12710" y="46990"/>
                    </a:cubicBezTo>
                    <a:cubicBezTo>
                      <a:pt x="9408" y="51093"/>
                      <a:pt x="14344" y="63569"/>
                      <a:pt x="14845" y="64936"/>
                    </a:cubicBezTo>
                    <a:cubicBezTo>
                      <a:pt x="15379" y="66304"/>
                      <a:pt x="15145" y="66938"/>
                      <a:pt x="14511" y="67338"/>
                    </a:cubicBezTo>
                    <a:cubicBezTo>
                      <a:pt x="14466" y="67369"/>
                      <a:pt x="14412" y="67384"/>
                      <a:pt x="14349" y="67384"/>
                    </a:cubicBezTo>
                    <a:cubicBezTo>
                      <a:pt x="13524" y="67384"/>
                      <a:pt x="11206" y="64859"/>
                      <a:pt x="8974" y="62968"/>
                    </a:cubicBezTo>
                    <a:cubicBezTo>
                      <a:pt x="7389" y="61626"/>
                      <a:pt x="5485" y="60341"/>
                      <a:pt x="3875" y="60341"/>
                    </a:cubicBezTo>
                    <a:cubicBezTo>
                      <a:pt x="3045" y="60341"/>
                      <a:pt x="2292" y="60683"/>
                      <a:pt x="1702" y="61534"/>
                    </a:cubicBezTo>
                    <a:cubicBezTo>
                      <a:pt x="1" y="64069"/>
                      <a:pt x="334" y="73743"/>
                      <a:pt x="11042" y="88520"/>
                    </a:cubicBezTo>
                    <a:lnTo>
                      <a:pt x="16479" y="95025"/>
                    </a:lnTo>
                    <a:lnTo>
                      <a:pt x="24852" y="93724"/>
                    </a:lnTo>
                    <a:cubicBezTo>
                      <a:pt x="42698" y="89854"/>
                      <a:pt x="49369" y="82816"/>
                      <a:pt x="49770" y="79814"/>
                    </a:cubicBezTo>
                    <a:cubicBezTo>
                      <a:pt x="50170" y="76778"/>
                      <a:pt x="46567" y="76145"/>
                      <a:pt x="43399" y="76044"/>
                    </a:cubicBezTo>
                    <a:cubicBezTo>
                      <a:pt x="43137" y="76039"/>
                      <a:pt x="42872" y="76037"/>
                      <a:pt x="42605" y="76037"/>
                    </a:cubicBezTo>
                    <a:cubicBezTo>
                      <a:pt x="41271" y="76037"/>
                      <a:pt x="39897" y="76094"/>
                      <a:pt x="38779" y="76094"/>
                    </a:cubicBezTo>
                    <a:cubicBezTo>
                      <a:pt x="37436" y="76094"/>
                      <a:pt x="36460" y="76011"/>
                      <a:pt x="36360" y="75644"/>
                    </a:cubicBezTo>
                    <a:cubicBezTo>
                      <a:pt x="36160" y="74910"/>
                      <a:pt x="36427" y="74276"/>
                      <a:pt x="37728" y="73609"/>
                    </a:cubicBezTo>
                    <a:cubicBezTo>
                      <a:pt x="38995" y="72909"/>
                      <a:pt x="51004" y="66905"/>
                      <a:pt x="51271" y="61667"/>
                    </a:cubicBezTo>
                    <a:cubicBezTo>
                      <a:pt x="51504" y="56397"/>
                      <a:pt x="40463" y="56530"/>
                      <a:pt x="38929" y="56197"/>
                    </a:cubicBezTo>
                    <a:cubicBezTo>
                      <a:pt x="37428" y="55863"/>
                      <a:pt x="38061" y="54529"/>
                      <a:pt x="38795" y="53962"/>
                    </a:cubicBezTo>
                    <a:cubicBezTo>
                      <a:pt x="39529" y="53395"/>
                      <a:pt x="47735" y="46957"/>
                      <a:pt x="51571" y="44155"/>
                    </a:cubicBezTo>
                    <a:cubicBezTo>
                      <a:pt x="55440" y="41353"/>
                      <a:pt x="57142" y="38484"/>
                      <a:pt x="55807" y="35816"/>
                    </a:cubicBezTo>
                    <a:cubicBezTo>
                      <a:pt x="55143" y="34504"/>
                      <a:pt x="53575" y="34202"/>
                      <a:pt x="51901" y="34202"/>
                    </a:cubicBezTo>
                    <a:cubicBezTo>
                      <a:pt x="50465" y="34202"/>
                      <a:pt x="48952" y="34425"/>
                      <a:pt x="47865" y="34425"/>
                    </a:cubicBezTo>
                    <a:cubicBezTo>
                      <a:pt x="47738" y="34425"/>
                      <a:pt x="47616" y="34421"/>
                      <a:pt x="47501" y="34415"/>
                    </a:cubicBezTo>
                    <a:cubicBezTo>
                      <a:pt x="45233" y="34281"/>
                      <a:pt x="45967" y="31546"/>
                      <a:pt x="45967" y="31546"/>
                    </a:cubicBezTo>
                    <a:cubicBezTo>
                      <a:pt x="45967" y="31546"/>
                      <a:pt x="49303" y="25475"/>
                      <a:pt x="53739" y="13533"/>
                    </a:cubicBezTo>
                    <a:cubicBezTo>
                      <a:pt x="58092" y="1728"/>
                      <a:pt x="52600" y="256"/>
                      <a:pt x="52474" y="224"/>
                    </a:cubicBezTo>
                    <a:lnTo>
                      <a:pt x="52474" y="224"/>
                    </a:lnTo>
                    <a:lnTo>
                      <a:pt x="52605" y="257"/>
                    </a:lnTo>
                    <a:cubicBezTo>
                      <a:pt x="52605" y="257"/>
                      <a:pt x="52121" y="0"/>
                      <a:pt x="513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66"/>
              <p:cNvSpPr/>
              <p:nvPr/>
            </p:nvSpPr>
            <p:spPr>
              <a:xfrm>
                <a:off x="1859307" y="3202487"/>
                <a:ext cx="718685" cy="1868131"/>
              </a:xfrm>
              <a:custGeom>
                <a:avLst/>
                <a:gdLst/>
                <a:ahLst/>
                <a:cxnLst/>
                <a:rect l="l" t="t" r="r" b="b"/>
                <a:pathLst>
                  <a:path w="31723" h="82460" extrusionOk="0">
                    <a:moveTo>
                      <a:pt x="31723" y="1"/>
                    </a:moveTo>
                    <a:lnTo>
                      <a:pt x="31723" y="1"/>
                    </a:lnTo>
                    <a:cubicBezTo>
                      <a:pt x="31723" y="1"/>
                      <a:pt x="31656" y="67"/>
                      <a:pt x="31589" y="234"/>
                    </a:cubicBezTo>
                    <a:lnTo>
                      <a:pt x="31322" y="968"/>
                    </a:lnTo>
                    <a:lnTo>
                      <a:pt x="30255" y="3803"/>
                    </a:lnTo>
                    <a:lnTo>
                      <a:pt x="26319" y="14144"/>
                    </a:lnTo>
                    <a:cubicBezTo>
                      <a:pt x="22983" y="22884"/>
                      <a:pt x="18313" y="34926"/>
                      <a:pt x="13143" y="48235"/>
                    </a:cubicBezTo>
                    <a:cubicBezTo>
                      <a:pt x="7939" y="61578"/>
                      <a:pt x="3302" y="73620"/>
                      <a:pt x="0" y="82393"/>
                    </a:cubicBezTo>
                    <a:lnTo>
                      <a:pt x="200" y="82460"/>
                    </a:lnTo>
                    <a:cubicBezTo>
                      <a:pt x="3536" y="73720"/>
                      <a:pt x="8173" y="61645"/>
                      <a:pt x="13376" y="48335"/>
                    </a:cubicBezTo>
                    <a:cubicBezTo>
                      <a:pt x="18547" y="35026"/>
                      <a:pt x="23183" y="22984"/>
                      <a:pt x="26486" y="14211"/>
                    </a:cubicBezTo>
                    <a:cubicBezTo>
                      <a:pt x="28120" y="9841"/>
                      <a:pt x="29454" y="6272"/>
                      <a:pt x="30355" y="3837"/>
                    </a:cubicBezTo>
                    <a:lnTo>
                      <a:pt x="31356" y="1001"/>
                    </a:lnTo>
                    <a:lnTo>
                      <a:pt x="31623" y="268"/>
                    </a:lnTo>
                    <a:cubicBezTo>
                      <a:pt x="31723" y="101"/>
                      <a:pt x="31723" y="1"/>
                      <a:pt x="3172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66"/>
              <p:cNvSpPr/>
              <p:nvPr/>
            </p:nvSpPr>
            <p:spPr>
              <a:xfrm>
                <a:off x="2160822" y="3650626"/>
                <a:ext cx="119437" cy="331782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14645" extrusionOk="0">
                    <a:moveTo>
                      <a:pt x="1" y="1"/>
                    </a:moveTo>
                    <a:cubicBezTo>
                      <a:pt x="34" y="201"/>
                      <a:pt x="101" y="401"/>
                      <a:pt x="167" y="601"/>
                    </a:cubicBezTo>
                    <a:lnTo>
                      <a:pt x="734" y="2169"/>
                    </a:lnTo>
                    <a:lnTo>
                      <a:pt x="2536" y="7372"/>
                    </a:lnTo>
                    <a:cubicBezTo>
                      <a:pt x="3236" y="9374"/>
                      <a:pt x="3870" y="11209"/>
                      <a:pt x="4370" y="12543"/>
                    </a:cubicBezTo>
                    <a:cubicBezTo>
                      <a:pt x="4604" y="13210"/>
                      <a:pt x="4837" y="13710"/>
                      <a:pt x="5004" y="14077"/>
                    </a:cubicBezTo>
                    <a:cubicBezTo>
                      <a:pt x="5071" y="14277"/>
                      <a:pt x="5138" y="14444"/>
                      <a:pt x="5271" y="14644"/>
                    </a:cubicBezTo>
                    <a:cubicBezTo>
                      <a:pt x="5238" y="14444"/>
                      <a:pt x="5171" y="14244"/>
                      <a:pt x="5071" y="14044"/>
                    </a:cubicBezTo>
                    <a:lnTo>
                      <a:pt x="4537" y="12476"/>
                    </a:lnTo>
                    <a:cubicBezTo>
                      <a:pt x="4070" y="11075"/>
                      <a:pt x="3470" y="9307"/>
                      <a:pt x="2769" y="7272"/>
                    </a:cubicBezTo>
                    <a:cubicBezTo>
                      <a:pt x="2069" y="5238"/>
                      <a:pt x="1435" y="3403"/>
                      <a:pt x="901" y="2102"/>
                    </a:cubicBezTo>
                    <a:cubicBezTo>
                      <a:pt x="634" y="1435"/>
                      <a:pt x="434" y="935"/>
                      <a:pt x="267" y="568"/>
                    </a:cubicBezTo>
                    <a:cubicBezTo>
                      <a:pt x="201" y="367"/>
                      <a:pt x="101" y="2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66"/>
              <p:cNvSpPr/>
              <p:nvPr/>
            </p:nvSpPr>
            <p:spPr>
              <a:xfrm>
                <a:off x="2297613" y="3834222"/>
                <a:ext cx="378633" cy="1497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6610" extrusionOk="0">
                    <a:moveTo>
                      <a:pt x="16671" y="0"/>
                    </a:moveTo>
                    <a:cubicBezTo>
                      <a:pt x="16476" y="0"/>
                      <a:pt x="12774" y="1410"/>
                      <a:pt x="8306" y="3171"/>
                    </a:cubicBezTo>
                    <a:cubicBezTo>
                      <a:pt x="3703" y="5006"/>
                      <a:pt x="0" y="6540"/>
                      <a:pt x="0" y="6607"/>
                    </a:cubicBezTo>
                    <a:cubicBezTo>
                      <a:pt x="1" y="6609"/>
                      <a:pt x="4" y="6609"/>
                      <a:pt x="8" y="6609"/>
                    </a:cubicBezTo>
                    <a:cubicBezTo>
                      <a:pt x="203" y="6609"/>
                      <a:pt x="3905" y="5198"/>
                      <a:pt x="8373" y="3405"/>
                    </a:cubicBezTo>
                    <a:cubicBezTo>
                      <a:pt x="12976" y="1604"/>
                      <a:pt x="16712" y="69"/>
                      <a:pt x="16679" y="2"/>
                    </a:cubicBezTo>
                    <a:cubicBezTo>
                      <a:pt x="16678" y="1"/>
                      <a:pt x="16675" y="0"/>
                      <a:pt x="166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66"/>
              <p:cNvSpPr/>
              <p:nvPr/>
            </p:nvSpPr>
            <p:spPr>
              <a:xfrm>
                <a:off x="2097343" y="4390470"/>
                <a:ext cx="355208" cy="48957"/>
              </a:xfrm>
              <a:custGeom>
                <a:avLst/>
                <a:gdLst/>
                <a:ahLst/>
                <a:cxnLst/>
                <a:rect l="l" t="t" r="r" b="b"/>
                <a:pathLst>
                  <a:path w="15679" h="2161" extrusionOk="0">
                    <a:moveTo>
                      <a:pt x="15678" y="0"/>
                    </a:moveTo>
                    <a:cubicBezTo>
                      <a:pt x="15478" y="0"/>
                      <a:pt x="15245" y="0"/>
                      <a:pt x="15045" y="67"/>
                    </a:cubicBezTo>
                    <a:lnTo>
                      <a:pt x="13377" y="367"/>
                    </a:lnTo>
                    <a:cubicBezTo>
                      <a:pt x="11976" y="634"/>
                      <a:pt x="10008" y="934"/>
                      <a:pt x="7873" y="1234"/>
                    </a:cubicBezTo>
                    <a:cubicBezTo>
                      <a:pt x="5705" y="1535"/>
                      <a:pt x="3737" y="1735"/>
                      <a:pt x="2302" y="1868"/>
                    </a:cubicBezTo>
                    <a:lnTo>
                      <a:pt x="601" y="2035"/>
                    </a:lnTo>
                    <a:cubicBezTo>
                      <a:pt x="401" y="2035"/>
                      <a:pt x="201" y="2068"/>
                      <a:pt x="1" y="2135"/>
                    </a:cubicBezTo>
                    <a:cubicBezTo>
                      <a:pt x="101" y="2152"/>
                      <a:pt x="201" y="2160"/>
                      <a:pt x="301" y="2160"/>
                    </a:cubicBezTo>
                    <a:cubicBezTo>
                      <a:pt x="401" y="2160"/>
                      <a:pt x="501" y="2152"/>
                      <a:pt x="601" y="2135"/>
                    </a:cubicBezTo>
                    <a:cubicBezTo>
                      <a:pt x="1001" y="2135"/>
                      <a:pt x="1568" y="2102"/>
                      <a:pt x="2302" y="2068"/>
                    </a:cubicBezTo>
                    <a:cubicBezTo>
                      <a:pt x="3703" y="1968"/>
                      <a:pt x="5705" y="1802"/>
                      <a:pt x="7873" y="1501"/>
                    </a:cubicBezTo>
                    <a:cubicBezTo>
                      <a:pt x="10041" y="1201"/>
                      <a:pt x="12009" y="834"/>
                      <a:pt x="13410" y="534"/>
                    </a:cubicBezTo>
                    <a:cubicBezTo>
                      <a:pt x="14111" y="401"/>
                      <a:pt x="14678" y="267"/>
                      <a:pt x="15078" y="167"/>
                    </a:cubicBezTo>
                    <a:cubicBezTo>
                      <a:pt x="15278" y="134"/>
                      <a:pt x="15478" y="67"/>
                      <a:pt x="156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66"/>
              <p:cNvSpPr/>
              <p:nvPr/>
            </p:nvSpPr>
            <p:spPr>
              <a:xfrm>
                <a:off x="1906905" y="4165257"/>
                <a:ext cx="192726" cy="269821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1191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7" y="168"/>
                      <a:pt x="167" y="334"/>
                      <a:pt x="301" y="501"/>
                    </a:cubicBezTo>
                    <a:lnTo>
                      <a:pt x="1168" y="1802"/>
                    </a:lnTo>
                    <a:cubicBezTo>
                      <a:pt x="1902" y="2870"/>
                      <a:pt x="2969" y="4371"/>
                      <a:pt x="4137" y="6038"/>
                    </a:cubicBezTo>
                    <a:cubicBezTo>
                      <a:pt x="5304" y="7673"/>
                      <a:pt x="6405" y="9141"/>
                      <a:pt x="7172" y="10208"/>
                    </a:cubicBezTo>
                    <a:cubicBezTo>
                      <a:pt x="7573" y="10708"/>
                      <a:pt x="7873" y="11142"/>
                      <a:pt x="8140" y="11476"/>
                    </a:cubicBezTo>
                    <a:cubicBezTo>
                      <a:pt x="8240" y="11642"/>
                      <a:pt x="8373" y="11776"/>
                      <a:pt x="8507" y="11909"/>
                    </a:cubicBezTo>
                    <a:cubicBezTo>
                      <a:pt x="8440" y="11743"/>
                      <a:pt x="8340" y="11576"/>
                      <a:pt x="8206" y="11409"/>
                    </a:cubicBezTo>
                    <a:lnTo>
                      <a:pt x="7339" y="10108"/>
                    </a:lnTo>
                    <a:cubicBezTo>
                      <a:pt x="6605" y="9007"/>
                      <a:pt x="5538" y="7506"/>
                      <a:pt x="4370" y="5872"/>
                    </a:cubicBezTo>
                    <a:cubicBezTo>
                      <a:pt x="3170" y="4237"/>
                      <a:pt x="2102" y="2736"/>
                      <a:pt x="1302" y="1669"/>
                    </a:cubicBezTo>
                    <a:lnTo>
                      <a:pt x="368" y="434"/>
                    </a:lnTo>
                    <a:cubicBezTo>
                      <a:pt x="267" y="268"/>
                      <a:pt x="134" y="1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66"/>
              <p:cNvSpPr/>
              <p:nvPr/>
            </p:nvSpPr>
            <p:spPr>
              <a:xfrm>
                <a:off x="1678678" y="4543867"/>
                <a:ext cx="250157" cy="344628"/>
              </a:xfrm>
              <a:custGeom>
                <a:avLst/>
                <a:gdLst/>
                <a:ahLst/>
                <a:cxnLst/>
                <a:rect l="l" t="t" r="r" b="b"/>
                <a:pathLst>
                  <a:path w="11042" h="1521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234"/>
                      <a:pt x="234" y="434"/>
                      <a:pt x="368" y="635"/>
                    </a:cubicBezTo>
                    <a:lnTo>
                      <a:pt x="1535" y="2302"/>
                    </a:lnTo>
                    <a:cubicBezTo>
                      <a:pt x="2503" y="3670"/>
                      <a:pt x="3904" y="5605"/>
                      <a:pt x="5405" y="7673"/>
                    </a:cubicBezTo>
                    <a:cubicBezTo>
                      <a:pt x="6939" y="9774"/>
                      <a:pt x="8340" y="11676"/>
                      <a:pt x="9341" y="13043"/>
                    </a:cubicBezTo>
                    <a:lnTo>
                      <a:pt x="10575" y="14645"/>
                    </a:lnTo>
                    <a:cubicBezTo>
                      <a:pt x="10708" y="14845"/>
                      <a:pt x="10875" y="15045"/>
                      <a:pt x="11042" y="15212"/>
                    </a:cubicBezTo>
                    <a:cubicBezTo>
                      <a:pt x="10942" y="14978"/>
                      <a:pt x="10808" y="14778"/>
                      <a:pt x="10642" y="14578"/>
                    </a:cubicBezTo>
                    <a:lnTo>
                      <a:pt x="9508" y="12910"/>
                    </a:lnTo>
                    <a:cubicBezTo>
                      <a:pt x="8507" y="11509"/>
                      <a:pt x="7139" y="9608"/>
                      <a:pt x="5605" y="7506"/>
                    </a:cubicBezTo>
                    <a:cubicBezTo>
                      <a:pt x="4104" y="5438"/>
                      <a:pt x="2703" y="3537"/>
                      <a:pt x="1669" y="2169"/>
                    </a:cubicBezTo>
                    <a:lnTo>
                      <a:pt x="468" y="568"/>
                    </a:lnTo>
                    <a:cubicBezTo>
                      <a:pt x="334" y="368"/>
                      <a:pt x="168" y="168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66"/>
              <p:cNvSpPr/>
              <p:nvPr/>
            </p:nvSpPr>
            <p:spPr>
              <a:xfrm>
                <a:off x="1925051" y="4803833"/>
                <a:ext cx="449656" cy="7439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3284" extrusionOk="0">
                    <a:moveTo>
                      <a:pt x="19848" y="1"/>
                    </a:moveTo>
                    <a:lnTo>
                      <a:pt x="19848" y="1"/>
                    </a:lnTo>
                    <a:cubicBezTo>
                      <a:pt x="19581" y="34"/>
                      <a:pt x="19314" y="67"/>
                      <a:pt x="19080" y="134"/>
                    </a:cubicBezTo>
                    <a:lnTo>
                      <a:pt x="16946" y="568"/>
                    </a:lnTo>
                    <a:cubicBezTo>
                      <a:pt x="15178" y="901"/>
                      <a:pt x="12709" y="1368"/>
                      <a:pt x="9974" y="1835"/>
                    </a:cubicBezTo>
                    <a:cubicBezTo>
                      <a:pt x="7239" y="2302"/>
                      <a:pt x="4737" y="2636"/>
                      <a:pt x="2936" y="2869"/>
                    </a:cubicBezTo>
                    <a:lnTo>
                      <a:pt x="801" y="3136"/>
                    </a:lnTo>
                    <a:cubicBezTo>
                      <a:pt x="534" y="3170"/>
                      <a:pt x="267" y="3203"/>
                      <a:pt x="0" y="3270"/>
                    </a:cubicBezTo>
                    <a:cubicBezTo>
                      <a:pt x="78" y="3279"/>
                      <a:pt x="157" y="3283"/>
                      <a:pt x="235" y="3283"/>
                    </a:cubicBezTo>
                    <a:cubicBezTo>
                      <a:pt x="423" y="3283"/>
                      <a:pt x="612" y="3260"/>
                      <a:pt x="801" y="3236"/>
                    </a:cubicBezTo>
                    <a:cubicBezTo>
                      <a:pt x="1334" y="3203"/>
                      <a:pt x="2068" y="3136"/>
                      <a:pt x="2969" y="3036"/>
                    </a:cubicBezTo>
                    <a:cubicBezTo>
                      <a:pt x="4770" y="2869"/>
                      <a:pt x="7272" y="2536"/>
                      <a:pt x="10007" y="2102"/>
                    </a:cubicBezTo>
                    <a:cubicBezTo>
                      <a:pt x="12743" y="1635"/>
                      <a:pt x="15244" y="1168"/>
                      <a:pt x="17012" y="735"/>
                    </a:cubicBezTo>
                    <a:cubicBezTo>
                      <a:pt x="17880" y="534"/>
                      <a:pt x="18613" y="368"/>
                      <a:pt x="19080" y="234"/>
                    </a:cubicBezTo>
                    <a:cubicBezTo>
                      <a:pt x="19347" y="201"/>
                      <a:pt x="19614" y="134"/>
                      <a:pt x="198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66"/>
              <p:cNvSpPr/>
              <p:nvPr/>
            </p:nvSpPr>
            <p:spPr>
              <a:xfrm>
                <a:off x="1041620" y="2690484"/>
                <a:ext cx="631032" cy="364678"/>
              </a:xfrm>
              <a:custGeom>
                <a:avLst/>
                <a:gdLst/>
                <a:ahLst/>
                <a:cxnLst/>
                <a:rect l="l" t="t" r="r" b="b"/>
                <a:pathLst>
                  <a:path w="27854" h="16097" extrusionOk="0">
                    <a:moveTo>
                      <a:pt x="14310" y="1"/>
                    </a:moveTo>
                    <a:cubicBezTo>
                      <a:pt x="14087" y="1"/>
                      <a:pt x="13864" y="17"/>
                      <a:pt x="13644" y="51"/>
                    </a:cubicBezTo>
                    <a:cubicBezTo>
                      <a:pt x="11943" y="218"/>
                      <a:pt x="10375" y="952"/>
                      <a:pt x="9107" y="2119"/>
                    </a:cubicBezTo>
                    <a:cubicBezTo>
                      <a:pt x="8340" y="2853"/>
                      <a:pt x="7639" y="3787"/>
                      <a:pt x="6639" y="4154"/>
                    </a:cubicBezTo>
                    <a:cubicBezTo>
                      <a:pt x="5771" y="4488"/>
                      <a:pt x="4771" y="4321"/>
                      <a:pt x="3870" y="4521"/>
                    </a:cubicBezTo>
                    <a:cubicBezTo>
                      <a:pt x="2369" y="4855"/>
                      <a:pt x="1168" y="5955"/>
                      <a:pt x="601" y="7390"/>
                    </a:cubicBezTo>
                    <a:cubicBezTo>
                      <a:pt x="67" y="8791"/>
                      <a:pt x="1" y="10359"/>
                      <a:pt x="334" y="11826"/>
                    </a:cubicBezTo>
                    <a:cubicBezTo>
                      <a:pt x="701" y="13294"/>
                      <a:pt x="1202" y="14728"/>
                      <a:pt x="1835" y="16096"/>
                    </a:cubicBezTo>
                    <a:lnTo>
                      <a:pt x="20982" y="10892"/>
                    </a:lnTo>
                    <a:cubicBezTo>
                      <a:pt x="21466" y="11059"/>
                      <a:pt x="22008" y="11118"/>
                      <a:pt x="22554" y="11118"/>
                    </a:cubicBezTo>
                    <a:cubicBezTo>
                      <a:pt x="23101" y="11118"/>
                      <a:pt x="23651" y="11059"/>
                      <a:pt x="24151" y="10992"/>
                    </a:cubicBezTo>
                    <a:cubicBezTo>
                      <a:pt x="25352" y="10792"/>
                      <a:pt x="26386" y="10158"/>
                      <a:pt x="27153" y="9258"/>
                    </a:cubicBezTo>
                    <a:cubicBezTo>
                      <a:pt x="27787" y="8391"/>
                      <a:pt x="27854" y="7256"/>
                      <a:pt x="27320" y="6322"/>
                    </a:cubicBezTo>
                    <a:cubicBezTo>
                      <a:pt x="26932" y="5706"/>
                      <a:pt x="26279" y="5356"/>
                      <a:pt x="25595" y="5356"/>
                    </a:cubicBezTo>
                    <a:cubicBezTo>
                      <a:pt x="25280" y="5356"/>
                      <a:pt x="24957" y="5430"/>
                      <a:pt x="24652" y="5589"/>
                    </a:cubicBezTo>
                    <a:cubicBezTo>
                      <a:pt x="25085" y="4554"/>
                      <a:pt x="24785" y="3354"/>
                      <a:pt x="23951" y="2620"/>
                    </a:cubicBezTo>
                    <a:cubicBezTo>
                      <a:pt x="23192" y="2007"/>
                      <a:pt x="22255" y="1700"/>
                      <a:pt x="21295" y="1700"/>
                    </a:cubicBezTo>
                    <a:cubicBezTo>
                      <a:pt x="21157" y="1700"/>
                      <a:pt x="21020" y="1707"/>
                      <a:pt x="20882" y="1719"/>
                    </a:cubicBezTo>
                    <a:cubicBezTo>
                      <a:pt x="19815" y="1819"/>
                      <a:pt x="18747" y="2086"/>
                      <a:pt x="17713" y="2486"/>
                    </a:cubicBezTo>
                    <a:cubicBezTo>
                      <a:pt x="17613" y="1586"/>
                      <a:pt x="17046" y="818"/>
                      <a:pt x="16246" y="418"/>
                    </a:cubicBezTo>
                    <a:cubicBezTo>
                      <a:pt x="15624" y="144"/>
                      <a:pt x="14964" y="1"/>
                      <a:pt x="143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66"/>
              <p:cNvSpPr/>
              <p:nvPr/>
            </p:nvSpPr>
            <p:spPr>
              <a:xfrm>
                <a:off x="1085457" y="2855164"/>
                <a:ext cx="525234" cy="865761"/>
              </a:xfrm>
              <a:custGeom>
                <a:avLst/>
                <a:gdLst/>
                <a:ahLst/>
                <a:cxnLst/>
                <a:rect l="l" t="t" r="r" b="b"/>
                <a:pathLst>
                  <a:path w="23184" h="38215" extrusionOk="0">
                    <a:moveTo>
                      <a:pt x="13785" y="1"/>
                    </a:moveTo>
                    <a:cubicBezTo>
                      <a:pt x="9201" y="1"/>
                      <a:pt x="4661" y="1498"/>
                      <a:pt x="901" y="4391"/>
                    </a:cubicBezTo>
                    <a:lnTo>
                      <a:pt x="0" y="5091"/>
                    </a:lnTo>
                    <a:lnTo>
                      <a:pt x="2402" y="38215"/>
                    </a:lnTo>
                    <a:lnTo>
                      <a:pt x="16979" y="37047"/>
                    </a:lnTo>
                    <a:cubicBezTo>
                      <a:pt x="17079" y="35346"/>
                      <a:pt x="16946" y="28741"/>
                      <a:pt x="16946" y="28741"/>
                    </a:cubicBezTo>
                    <a:cubicBezTo>
                      <a:pt x="16946" y="28741"/>
                      <a:pt x="23017" y="27807"/>
                      <a:pt x="23084" y="21736"/>
                    </a:cubicBezTo>
                    <a:cubicBezTo>
                      <a:pt x="23184" y="15665"/>
                      <a:pt x="22116" y="1722"/>
                      <a:pt x="22116" y="1722"/>
                    </a:cubicBezTo>
                    <a:cubicBezTo>
                      <a:pt x="19437" y="566"/>
                      <a:pt x="16603" y="1"/>
                      <a:pt x="13785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66"/>
              <p:cNvSpPr/>
              <p:nvPr/>
            </p:nvSpPr>
            <p:spPr>
              <a:xfrm>
                <a:off x="1290258" y="3453391"/>
                <a:ext cx="179881" cy="87947"/>
              </a:xfrm>
              <a:custGeom>
                <a:avLst/>
                <a:gdLst/>
                <a:ahLst/>
                <a:cxnLst/>
                <a:rect l="l" t="t" r="r" b="b"/>
                <a:pathLst>
                  <a:path w="7940" h="3882" extrusionOk="0">
                    <a:moveTo>
                      <a:pt x="0" y="0"/>
                    </a:moveTo>
                    <a:cubicBezTo>
                      <a:pt x="0" y="1"/>
                      <a:pt x="1660" y="3882"/>
                      <a:pt x="6932" y="3882"/>
                    </a:cubicBezTo>
                    <a:cubicBezTo>
                      <a:pt x="7254" y="3882"/>
                      <a:pt x="7590" y="3867"/>
                      <a:pt x="7939" y="3836"/>
                    </a:cubicBezTo>
                    <a:lnTo>
                      <a:pt x="7939" y="2269"/>
                    </a:lnTo>
                    <a:cubicBezTo>
                      <a:pt x="7880" y="2269"/>
                      <a:pt x="7821" y="2270"/>
                      <a:pt x="7762" y="2270"/>
                    </a:cubicBezTo>
                    <a:cubicBezTo>
                      <a:pt x="4990" y="2270"/>
                      <a:pt x="2319" y="150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66"/>
              <p:cNvSpPr/>
              <p:nvPr/>
            </p:nvSpPr>
            <p:spPr>
              <a:xfrm>
                <a:off x="1009495" y="3108356"/>
                <a:ext cx="98663" cy="144040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6358" extrusionOk="0">
                    <a:moveTo>
                      <a:pt x="2788" y="1"/>
                    </a:moveTo>
                    <a:cubicBezTo>
                      <a:pt x="1580" y="1"/>
                      <a:pt x="0" y="499"/>
                      <a:pt x="84" y="3122"/>
                    </a:cubicBezTo>
                    <a:cubicBezTo>
                      <a:pt x="171" y="5830"/>
                      <a:pt x="1947" y="6357"/>
                      <a:pt x="3181" y="6357"/>
                    </a:cubicBezTo>
                    <a:cubicBezTo>
                      <a:pt x="3846" y="6357"/>
                      <a:pt x="4354" y="6204"/>
                      <a:pt x="4354" y="6157"/>
                    </a:cubicBezTo>
                    <a:cubicBezTo>
                      <a:pt x="4354" y="6024"/>
                      <a:pt x="4121" y="186"/>
                      <a:pt x="4121" y="186"/>
                    </a:cubicBezTo>
                    <a:cubicBezTo>
                      <a:pt x="4083" y="174"/>
                      <a:pt x="3500" y="1"/>
                      <a:pt x="278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66"/>
              <p:cNvSpPr/>
              <p:nvPr/>
            </p:nvSpPr>
            <p:spPr>
              <a:xfrm>
                <a:off x="1034076" y="3138736"/>
                <a:ext cx="44608" cy="82192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3628" extrusionOk="0">
                    <a:moveTo>
                      <a:pt x="1073" y="0"/>
                    </a:moveTo>
                    <a:cubicBezTo>
                      <a:pt x="1036" y="0"/>
                      <a:pt x="1001" y="4"/>
                      <a:pt x="967" y="13"/>
                    </a:cubicBezTo>
                    <a:cubicBezTo>
                      <a:pt x="634" y="79"/>
                      <a:pt x="367" y="346"/>
                      <a:pt x="234" y="680"/>
                    </a:cubicBezTo>
                    <a:cubicBezTo>
                      <a:pt x="67" y="1047"/>
                      <a:pt x="0" y="1447"/>
                      <a:pt x="33" y="1847"/>
                    </a:cubicBezTo>
                    <a:cubicBezTo>
                      <a:pt x="67" y="2681"/>
                      <a:pt x="534" y="3449"/>
                      <a:pt x="1134" y="3615"/>
                    </a:cubicBezTo>
                    <a:cubicBezTo>
                      <a:pt x="1189" y="3623"/>
                      <a:pt x="1244" y="3627"/>
                      <a:pt x="1299" y="3627"/>
                    </a:cubicBezTo>
                    <a:cubicBezTo>
                      <a:pt x="1476" y="3627"/>
                      <a:pt x="1649" y="3584"/>
                      <a:pt x="1801" y="3482"/>
                    </a:cubicBezTo>
                    <a:cubicBezTo>
                      <a:pt x="1935" y="3382"/>
                      <a:pt x="1968" y="3282"/>
                      <a:pt x="1968" y="3282"/>
                    </a:cubicBezTo>
                    <a:lnTo>
                      <a:pt x="1968" y="3282"/>
                    </a:lnTo>
                    <a:cubicBezTo>
                      <a:pt x="1968" y="3282"/>
                      <a:pt x="1868" y="3315"/>
                      <a:pt x="1768" y="3382"/>
                    </a:cubicBezTo>
                    <a:cubicBezTo>
                      <a:pt x="1670" y="3421"/>
                      <a:pt x="1561" y="3437"/>
                      <a:pt x="1454" y="3437"/>
                    </a:cubicBezTo>
                    <a:cubicBezTo>
                      <a:pt x="1378" y="3437"/>
                      <a:pt x="1303" y="3429"/>
                      <a:pt x="1234" y="3415"/>
                    </a:cubicBezTo>
                    <a:cubicBezTo>
                      <a:pt x="767" y="3248"/>
                      <a:pt x="400" y="2581"/>
                      <a:pt x="334" y="1814"/>
                    </a:cubicBezTo>
                    <a:cubicBezTo>
                      <a:pt x="334" y="1480"/>
                      <a:pt x="367" y="1114"/>
                      <a:pt x="500" y="780"/>
                    </a:cubicBezTo>
                    <a:cubicBezTo>
                      <a:pt x="567" y="513"/>
                      <a:pt x="767" y="313"/>
                      <a:pt x="1034" y="213"/>
                    </a:cubicBezTo>
                    <a:cubicBezTo>
                      <a:pt x="1063" y="207"/>
                      <a:pt x="1091" y="204"/>
                      <a:pt x="1120" y="204"/>
                    </a:cubicBezTo>
                    <a:cubicBezTo>
                      <a:pt x="1256" y="204"/>
                      <a:pt x="1385" y="269"/>
                      <a:pt x="1468" y="380"/>
                    </a:cubicBezTo>
                    <a:cubicBezTo>
                      <a:pt x="1501" y="513"/>
                      <a:pt x="1501" y="580"/>
                      <a:pt x="1501" y="613"/>
                    </a:cubicBezTo>
                    <a:cubicBezTo>
                      <a:pt x="1535" y="613"/>
                      <a:pt x="1601" y="513"/>
                      <a:pt x="1568" y="346"/>
                    </a:cubicBezTo>
                    <a:cubicBezTo>
                      <a:pt x="1535" y="246"/>
                      <a:pt x="1468" y="180"/>
                      <a:pt x="1401" y="113"/>
                    </a:cubicBezTo>
                    <a:cubicBezTo>
                      <a:pt x="1301" y="38"/>
                      <a:pt x="1182" y="0"/>
                      <a:pt x="107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66"/>
              <p:cNvSpPr/>
              <p:nvPr/>
            </p:nvSpPr>
            <p:spPr>
              <a:xfrm>
                <a:off x="1501856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7" y="1"/>
                    </a:moveTo>
                    <a:cubicBezTo>
                      <a:pt x="941" y="1"/>
                      <a:pt x="905" y="3"/>
                      <a:pt x="867" y="8"/>
                    </a:cubicBezTo>
                    <a:cubicBezTo>
                      <a:pt x="400" y="8"/>
                      <a:pt x="0" y="409"/>
                      <a:pt x="34" y="876"/>
                    </a:cubicBezTo>
                    <a:cubicBezTo>
                      <a:pt x="34" y="1321"/>
                      <a:pt x="428" y="1645"/>
                      <a:pt x="870" y="1645"/>
                    </a:cubicBezTo>
                    <a:cubicBezTo>
                      <a:pt x="891" y="1645"/>
                      <a:pt x="913" y="1645"/>
                      <a:pt x="934" y="1643"/>
                    </a:cubicBezTo>
                    <a:cubicBezTo>
                      <a:pt x="1401" y="1643"/>
                      <a:pt x="1768" y="1243"/>
                      <a:pt x="1768" y="776"/>
                    </a:cubicBezTo>
                    <a:cubicBezTo>
                      <a:pt x="1737" y="34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66"/>
              <p:cNvSpPr/>
              <p:nvPr/>
            </p:nvSpPr>
            <p:spPr>
              <a:xfrm>
                <a:off x="1480696" y="3067214"/>
                <a:ext cx="80878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916" extrusionOk="0">
                    <a:moveTo>
                      <a:pt x="1835" y="1"/>
                    </a:moveTo>
                    <a:cubicBezTo>
                      <a:pt x="1368" y="1"/>
                      <a:pt x="867" y="134"/>
                      <a:pt x="467" y="401"/>
                    </a:cubicBezTo>
                    <a:cubicBezTo>
                      <a:pt x="167" y="635"/>
                      <a:pt x="0" y="768"/>
                      <a:pt x="100" y="901"/>
                    </a:cubicBezTo>
                    <a:cubicBezTo>
                      <a:pt x="110" y="911"/>
                      <a:pt x="125" y="915"/>
                      <a:pt x="146" y="915"/>
                    </a:cubicBezTo>
                    <a:cubicBezTo>
                      <a:pt x="338" y="915"/>
                      <a:pt x="991" y="534"/>
                      <a:pt x="1835" y="534"/>
                    </a:cubicBezTo>
                    <a:cubicBezTo>
                      <a:pt x="2678" y="534"/>
                      <a:pt x="3304" y="915"/>
                      <a:pt x="3491" y="915"/>
                    </a:cubicBezTo>
                    <a:cubicBezTo>
                      <a:pt x="3511" y="915"/>
                      <a:pt x="3526" y="911"/>
                      <a:pt x="3536" y="901"/>
                    </a:cubicBezTo>
                    <a:cubicBezTo>
                      <a:pt x="3569" y="835"/>
                      <a:pt x="3469" y="635"/>
                      <a:pt x="3202" y="401"/>
                    </a:cubicBezTo>
                    <a:cubicBezTo>
                      <a:pt x="2802" y="134"/>
                      <a:pt x="2335" y="1"/>
                      <a:pt x="18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66"/>
              <p:cNvSpPr/>
              <p:nvPr/>
            </p:nvSpPr>
            <p:spPr>
              <a:xfrm>
                <a:off x="1294019" y="3089711"/>
                <a:ext cx="40077" cy="3729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646" extrusionOk="0">
                    <a:moveTo>
                      <a:pt x="978" y="1"/>
                    </a:moveTo>
                    <a:cubicBezTo>
                      <a:pt x="942" y="1"/>
                      <a:pt x="905" y="3"/>
                      <a:pt x="868" y="8"/>
                    </a:cubicBezTo>
                    <a:cubicBezTo>
                      <a:pt x="401" y="8"/>
                      <a:pt x="1" y="409"/>
                      <a:pt x="34" y="876"/>
                    </a:cubicBezTo>
                    <a:cubicBezTo>
                      <a:pt x="34" y="1321"/>
                      <a:pt x="429" y="1645"/>
                      <a:pt x="871" y="1645"/>
                    </a:cubicBezTo>
                    <a:cubicBezTo>
                      <a:pt x="892" y="1645"/>
                      <a:pt x="913" y="1645"/>
                      <a:pt x="935" y="1643"/>
                    </a:cubicBezTo>
                    <a:cubicBezTo>
                      <a:pt x="1402" y="1643"/>
                      <a:pt x="1769" y="1243"/>
                      <a:pt x="1769" y="776"/>
                    </a:cubicBezTo>
                    <a:cubicBezTo>
                      <a:pt x="1738" y="346"/>
                      <a:pt x="1396" y="1"/>
                      <a:pt x="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66"/>
              <p:cNvSpPr/>
              <p:nvPr/>
            </p:nvSpPr>
            <p:spPr>
              <a:xfrm>
                <a:off x="1274377" y="3070998"/>
                <a:ext cx="7938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924" extrusionOk="0">
                    <a:moveTo>
                      <a:pt x="1769" y="1"/>
                    </a:moveTo>
                    <a:cubicBezTo>
                      <a:pt x="1302" y="1"/>
                      <a:pt x="801" y="134"/>
                      <a:pt x="401" y="434"/>
                    </a:cubicBezTo>
                    <a:cubicBezTo>
                      <a:pt x="101" y="634"/>
                      <a:pt x="1" y="834"/>
                      <a:pt x="34" y="901"/>
                    </a:cubicBezTo>
                    <a:cubicBezTo>
                      <a:pt x="44" y="911"/>
                      <a:pt x="59" y="915"/>
                      <a:pt x="80" y="915"/>
                    </a:cubicBezTo>
                    <a:cubicBezTo>
                      <a:pt x="272" y="915"/>
                      <a:pt x="925" y="534"/>
                      <a:pt x="1769" y="534"/>
                    </a:cubicBezTo>
                    <a:cubicBezTo>
                      <a:pt x="2593" y="534"/>
                      <a:pt x="3209" y="924"/>
                      <a:pt x="3411" y="924"/>
                    </a:cubicBezTo>
                    <a:cubicBezTo>
                      <a:pt x="3438" y="924"/>
                      <a:pt x="3458" y="917"/>
                      <a:pt x="3470" y="901"/>
                    </a:cubicBezTo>
                    <a:cubicBezTo>
                      <a:pt x="3503" y="868"/>
                      <a:pt x="3403" y="668"/>
                      <a:pt x="3136" y="434"/>
                    </a:cubicBezTo>
                    <a:cubicBezTo>
                      <a:pt x="2736" y="134"/>
                      <a:pt x="2269" y="1"/>
                      <a:pt x="17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66"/>
              <p:cNvSpPr/>
              <p:nvPr/>
            </p:nvSpPr>
            <p:spPr>
              <a:xfrm>
                <a:off x="1417217" y="3071745"/>
                <a:ext cx="66515" cy="177366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7829" extrusionOk="0">
                    <a:moveTo>
                      <a:pt x="104" y="1"/>
                    </a:moveTo>
                    <a:cubicBezTo>
                      <a:pt x="102" y="1"/>
                      <a:pt x="101" y="1"/>
                      <a:pt x="100" y="1"/>
                    </a:cubicBezTo>
                    <a:cubicBezTo>
                      <a:pt x="0" y="68"/>
                      <a:pt x="734" y="2169"/>
                      <a:pt x="1701" y="4771"/>
                    </a:cubicBezTo>
                    <a:lnTo>
                      <a:pt x="2402" y="6572"/>
                    </a:lnTo>
                    <a:cubicBezTo>
                      <a:pt x="2535" y="6806"/>
                      <a:pt x="2569" y="7039"/>
                      <a:pt x="2569" y="7273"/>
                    </a:cubicBezTo>
                    <a:cubicBezTo>
                      <a:pt x="2535" y="7440"/>
                      <a:pt x="2302" y="7506"/>
                      <a:pt x="2068" y="7506"/>
                    </a:cubicBezTo>
                    <a:cubicBezTo>
                      <a:pt x="1535" y="7540"/>
                      <a:pt x="1034" y="7640"/>
                      <a:pt x="534" y="7807"/>
                    </a:cubicBezTo>
                    <a:cubicBezTo>
                      <a:pt x="741" y="7820"/>
                      <a:pt x="954" y="7828"/>
                      <a:pt x="1168" y="7828"/>
                    </a:cubicBezTo>
                    <a:cubicBezTo>
                      <a:pt x="1471" y="7828"/>
                      <a:pt x="1775" y="7812"/>
                      <a:pt x="2068" y="7773"/>
                    </a:cubicBezTo>
                    <a:cubicBezTo>
                      <a:pt x="2202" y="7773"/>
                      <a:pt x="2335" y="7740"/>
                      <a:pt x="2502" y="7706"/>
                    </a:cubicBezTo>
                    <a:cubicBezTo>
                      <a:pt x="2669" y="7673"/>
                      <a:pt x="2802" y="7540"/>
                      <a:pt x="2869" y="7373"/>
                    </a:cubicBezTo>
                    <a:cubicBezTo>
                      <a:pt x="2936" y="7039"/>
                      <a:pt x="2902" y="6706"/>
                      <a:pt x="2735" y="6439"/>
                    </a:cubicBezTo>
                    <a:cubicBezTo>
                      <a:pt x="2535" y="5838"/>
                      <a:pt x="2302" y="5238"/>
                      <a:pt x="2068" y="4604"/>
                    </a:cubicBezTo>
                    <a:cubicBezTo>
                      <a:pt x="1109" y="2056"/>
                      <a:pt x="248" y="1"/>
                      <a:pt x="1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66"/>
              <p:cNvSpPr/>
              <p:nvPr/>
            </p:nvSpPr>
            <p:spPr>
              <a:xfrm>
                <a:off x="1362800" y="3262954"/>
                <a:ext cx="71816" cy="6055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2673" extrusionOk="0">
                    <a:moveTo>
                      <a:pt x="201" y="0"/>
                    </a:moveTo>
                    <a:cubicBezTo>
                      <a:pt x="134" y="0"/>
                      <a:pt x="0" y="234"/>
                      <a:pt x="67" y="667"/>
                    </a:cubicBezTo>
                    <a:cubicBezTo>
                      <a:pt x="134" y="1235"/>
                      <a:pt x="401" y="1735"/>
                      <a:pt x="834" y="2102"/>
                    </a:cubicBezTo>
                    <a:cubicBezTo>
                      <a:pt x="1268" y="2473"/>
                      <a:pt x="1788" y="2672"/>
                      <a:pt x="2340" y="2672"/>
                    </a:cubicBezTo>
                    <a:cubicBezTo>
                      <a:pt x="2383" y="2672"/>
                      <a:pt x="2426" y="2671"/>
                      <a:pt x="2469" y="2669"/>
                    </a:cubicBezTo>
                    <a:cubicBezTo>
                      <a:pt x="2936" y="2669"/>
                      <a:pt x="3169" y="2535"/>
                      <a:pt x="3169" y="2469"/>
                    </a:cubicBezTo>
                    <a:cubicBezTo>
                      <a:pt x="3169" y="2335"/>
                      <a:pt x="2102" y="2435"/>
                      <a:pt x="1235" y="1735"/>
                    </a:cubicBezTo>
                    <a:cubicBezTo>
                      <a:pt x="367" y="1001"/>
                      <a:pt x="367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66"/>
              <p:cNvSpPr/>
              <p:nvPr/>
            </p:nvSpPr>
            <p:spPr>
              <a:xfrm>
                <a:off x="1479926" y="3028950"/>
                <a:ext cx="74852" cy="23674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1045" extrusionOk="0">
                    <a:moveTo>
                      <a:pt x="1600" y="0"/>
                    </a:moveTo>
                    <a:cubicBezTo>
                      <a:pt x="1175" y="0"/>
                      <a:pt x="749" y="117"/>
                      <a:pt x="368" y="355"/>
                    </a:cubicBezTo>
                    <a:cubicBezTo>
                      <a:pt x="101" y="556"/>
                      <a:pt x="1" y="756"/>
                      <a:pt x="68" y="856"/>
                    </a:cubicBezTo>
                    <a:cubicBezTo>
                      <a:pt x="130" y="965"/>
                      <a:pt x="308" y="994"/>
                      <a:pt x="559" y="994"/>
                    </a:cubicBezTo>
                    <a:cubicBezTo>
                      <a:pt x="845" y="994"/>
                      <a:pt x="1226" y="956"/>
                      <a:pt x="1635" y="956"/>
                    </a:cubicBezTo>
                    <a:cubicBezTo>
                      <a:pt x="2147" y="956"/>
                      <a:pt x="2614" y="1045"/>
                      <a:pt x="2918" y="1045"/>
                    </a:cubicBezTo>
                    <a:cubicBezTo>
                      <a:pt x="3070" y="1045"/>
                      <a:pt x="3181" y="1023"/>
                      <a:pt x="3236" y="956"/>
                    </a:cubicBezTo>
                    <a:cubicBezTo>
                      <a:pt x="3303" y="856"/>
                      <a:pt x="3203" y="622"/>
                      <a:pt x="2936" y="422"/>
                    </a:cubicBezTo>
                    <a:cubicBezTo>
                      <a:pt x="2534" y="142"/>
                      <a:pt x="2068" y="0"/>
                      <a:pt x="16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66"/>
              <p:cNvSpPr/>
              <p:nvPr/>
            </p:nvSpPr>
            <p:spPr>
              <a:xfrm>
                <a:off x="1241120" y="2986902"/>
                <a:ext cx="86180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322" extrusionOk="0">
                    <a:moveTo>
                      <a:pt x="1873" y="0"/>
                    </a:moveTo>
                    <a:cubicBezTo>
                      <a:pt x="1368" y="0"/>
                      <a:pt x="863" y="159"/>
                      <a:pt x="435" y="477"/>
                    </a:cubicBezTo>
                    <a:cubicBezTo>
                      <a:pt x="101" y="744"/>
                      <a:pt x="1" y="1011"/>
                      <a:pt x="101" y="1111"/>
                    </a:cubicBezTo>
                    <a:cubicBezTo>
                      <a:pt x="156" y="1184"/>
                      <a:pt x="252" y="1207"/>
                      <a:pt x="384" y="1207"/>
                    </a:cubicBezTo>
                    <a:cubicBezTo>
                      <a:pt x="490" y="1207"/>
                      <a:pt x="619" y="1192"/>
                      <a:pt x="768" y="1177"/>
                    </a:cubicBezTo>
                    <a:cubicBezTo>
                      <a:pt x="1075" y="1122"/>
                      <a:pt x="1392" y="1095"/>
                      <a:pt x="1715" y="1095"/>
                    </a:cubicBezTo>
                    <a:cubicBezTo>
                      <a:pt x="2165" y="1095"/>
                      <a:pt x="2623" y="1147"/>
                      <a:pt x="3070" y="1244"/>
                    </a:cubicBezTo>
                    <a:cubicBezTo>
                      <a:pt x="3243" y="1283"/>
                      <a:pt x="3394" y="1321"/>
                      <a:pt x="3510" y="1321"/>
                    </a:cubicBezTo>
                    <a:cubicBezTo>
                      <a:pt x="3595" y="1321"/>
                      <a:pt x="3661" y="1301"/>
                      <a:pt x="3704" y="1244"/>
                    </a:cubicBezTo>
                    <a:cubicBezTo>
                      <a:pt x="3804" y="1144"/>
                      <a:pt x="3737" y="877"/>
                      <a:pt x="3437" y="577"/>
                    </a:cubicBezTo>
                    <a:cubicBezTo>
                      <a:pt x="2982" y="193"/>
                      <a:pt x="2427" y="0"/>
                      <a:pt x="18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66"/>
              <p:cNvSpPr/>
              <p:nvPr/>
            </p:nvSpPr>
            <p:spPr>
              <a:xfrm>
                <a:off x="1058248" y="2811802"/>
                <a:ext cx="535066" cy="340844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15045" extrusionOk="0">
                    <a:moveTo>
                      <a:pt x="17980" y="0"/>
                    </a:moveTo>
                    <a:lnTo>
                      <a:pt x="12143" y="600"/>
                    </a:lnTo>
                    <a:lnTo>
                      <a:pt x="6005" y="2402"/>
                    </a:lnTo>
                    <a:lnTo>
                      <a:pt x="534" y="5804"/>
                    </a:lnTo>
                    <a:cubicBezTo>
                      <a:pt x="534" y="5804"/>
                      <a:pt x="1" y="15044"/>
                      <a:pt x="2369" y="15044"/>
                    </a:cubicBezTo>
                    <a:cubicBezTo>
                      <a:pt x="4704" y="15011"/>
                      <a:pt x="3903" y="9140"/>
                      <a:pt x="3903" y="9140"/>
                    </a:cubicBezTo>
                    <a:cubicBezTo>
                      <a:pt x="6805" y="7939"/>
                      <a:pt x="6639" y="4837"/>
                      <a:pt x="7372" y="4170"/>
                    </a:cubicBezTo>
                    <a:cubicBezTo>
                      <a:pt x="7607" y="3935"/>
                      <a:pt x="8164" y="3824"/>
                      <a:pt x="8920" y="3824"/>
                    </a:cubicBezTo>
                    <a:cubicBezTo>
                      <a:pt x="10417" y="3824"/>
                      <a:pt x="12693" y="4261"/>
                      <a:pt x="14778" y="5037"/>
                    </a:cubicBezTo>
                    <a:cubicBezTo>
                      <a:pt x="16431" y="5679"/>
                      <a:pt x="18176" y="6003"/>
                      <a:pt x="19918" y="6003"/>
                    </a:cubicBezTo>
                    <a:cubicBezTo>
                      <a:pt x="21164" y="6003"/>
                      <a:pt x="22408" y="5838"/>
                      <a:pt x="23617" y="5504"/>
                    </a:cubicBezTo>
                    <a:lnTo>
                      <a:pt x="23617" y="1134"/>
                    </a:lnTo>
                    <a:lnTo>
                      <a:pt x="1798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66"/>
              <p:cNvSpPr/>
              <p:nvPr/>
            </p:nvSpPr>
            <p:spPr>
              <a:xfrm>
                <a:off x="1695307" y="3668138"/>
                <a:ext cx="1491786" cy="926408"/>
              </a:xfrm>
              <a:custGeom>
                <a:avLst/>
                <a:gdLst/>
                <a:ahLst/>
                <a:cxnLst/>
                <a:rect l="l" t="t" r="r" b="b"/>
                <a:pathLst>
                  <a:path w="65848" h="40892" extrusionOk="0">
                    <a:moveTo>
                      <a:pt x="46668" y="1"/>
                    </a:moveTo>
                    <a:cubicBezTo>
                      <a:pt x="46070" y="1"/>
                      <a:pt x="45631" y="735"/>
                      <a:pt x="46033" y="1396"/>
                    </a:cubicBezTo>
                    <a:cubicBezTo>
                      <a:pt x="46434" y="2230"/>
                      <a:pt x="46734" y="3130"/>
                      <a:pt x="46934" y="4098"/>
                    </a:cubicBezTo>
                    <a:cubicBezTo>
                      <a:pt x="47101" y="4832"/>
                      <a:pt x="47134" y="5599"/>
                      <a:pt x="47034" y="6333"/>
                    </a:cubicBezTo>
                    <a:cubicBezTo>
                      <a:pt x="46934" y="7233"/>
                      <a:pt x="46834" y="7967"/>
                      <a:pt x="46701" y="8568"/>
                    </a:cubicBezTo>
                    <a:cubicBezTo>
                      <a:pt x="43865" y="11903"/>
                      <a:pt x="35626" y="21177"/>
                      <a:pt x="25485" y="25546"/>
                    </a:cubicBezTo>
                    <a:cubicBezTo>
                      <a:pt x="25225" y="25660"/>
                      <a:pt x="24931" y="25713"/>
                      <a:pt x="24611" y="25713"/>
                    </a:cubicBezTo>
                    <a:cubicBezTo>
                      <a:pt x="20327" y="25713"/>
                      <a:pt x="11175" y="16273"/>
                      <a:pt x="11175" y="16273"/>
                    </a:cubicBezTo>
                    <a:lnTo>
                      <a:pt x="1" y="25847"/>
                    </a:lnTo>
                    <a:cubicBezTo>
                      <a:pt x="4837" y="30216"/>
                      <a:pt x="7139" y="33118"/>
                      <a:pt x="15645" y="38856"/>
                    </a:cubicBezTo>
                    <a:cubicBezTo>
                      <a:pt x="17739" y="40276"/>
                      <a:pt x="19997" y="40891"/>
                      <a:pt x="22339" y="40891"/>
                    </a:cubicBezTo>
                    <a:cubicBezTo>
                      <a:pt x="37602" y="40891"/>
                      <a:pt x="56408" y="14739"/>
                      <a:pt x="56408" y="14739"/>
                    </a:cubicBezTo>
                    <a:cubicBezTo>
                      <a:pt x="58809" y="12537"/>
                      <a:pt x="60244" y="10803"/>
                      <a:pt x="61911" y="9468"/>
                    </a:cubicBezTo>
                    <a:cubicBezTo>
                      <a:pt x="63980" y="7800"/>
                      <a:pt x="64713" y="6966"/>
                      <a:pt x="64380" y="6599"/>
                    </a:cubicBezTo>
                    <a:cubicBezTo>
                      <a:pt x="64253" y="6463"/>
                      <a:pt x="64175" y="6379"/>
                      <a:pt x="64045" y="6379"/>
                    </a:cubicBezTo>
                    <a:cubicBezTo>
                      <a:pt x="63698" y="6379"/>
                      <a:pt x="62977" y="6981"/>
                      <a:pt x="59943" y="8801"/>
                    </a:cubicBezTo>
                    <a:cubicBezTo>
                      <a:pt x="59943" y="8801"/>
                      <a:pt x="65848" y="5165"/>
                      <a:pt x="63946" y="4932"/>
                    </a:cubicBezTo>
                    <a:cubicBezTo>
                      <a:pt x="63932" y="4930"/>
                      <a:pt x="63918" y="4929"/>
                      <a:pt x="63901" y="4929"/>
                    </a:cubicBezTo>
                    <a:cubicBezTo>
                      <a:pt x="63546" y="4929"/>
                      <a:pt x="62658" y="5330"/>
                      <a:pt x="61683" y="5832"/>
                    </a:cubicBezTo>
                    <a:lnTo>
                      <a:pt x="61683" y="5832"/>
                    </a:lnTo>
                    <a:cubicBezTo>
                      <a:pt x="63075" y="4855"/>
                      <a:pt x="63490" y="4143"/>
                      <a:pt x="63279" y="3764"/>
                    </a:cubicBezTo>
                    <a:cubicBezTo>
                      <a:pt x="63224" y="3665"/>
                      <a:pt x="63103" y="3621"/>
                      <a:pt x="62931" y="3621"/>
                    </a:cubicBezTo>
                    <a:cubicBezTo>
                      <a:pt x="61967" y="3621"/>
                      <a:pt x="59408" y="5007"/>
                      <a:pt x="57932" y="5856"/>
                    </a:cubicBezTo>
                    <a:lnTo>
                      <a:pt x="57932" y="5856"/>
                    </a:lnTo>
                    <a:cubicBezTo>
                      <a:pt x="59335" y="5018"/>
                      <a:pt x="61643" y="3601"/>
                      <a:pt x="62078" y="3097"/>
                    </a:cubicBezTo>
                    <a:cubicBezTo>
                      <a:pt x="62529" y="2601"/>
                      <a:pt x="62142" y="2425"/>
                      <a:pt x="61534" y="2425"/>
                    </a:cubicBezTo>
                    <a:cubicBezTo>
                      <a:pt x="61243" y="2425"/>
                      <a:pt x="60901" y="2465"/>
                      <a:pt x="60577" y="2530"/>
                    </a:cubicBezTo>
                    <a:cubicBezTo>
                      <a:pt x="59476" y="2797"/>
                      <a:pt x="53239" y="5232"/>
                      <a:pt x="51404" y="5832"/>
                    </a:cubicBezTo>
                    <a:cubicBezTo>
                      <a:pt x="51251" y="5905"/>
                      <a:pt x="51093" y="5938"/>
                      <a:pt x="50937" y="5938"/>
                    </a:cubicBezTo>
                    <a:cubicBezTo>
                      <a:pt x="50448" y="5938"/>
                      <a:pt x="49988" y="5605"/>
                      <a:pt x="49836" y="5098"/>
                    </a:cubicBezTo>
                    <a:cubicBezTo>
                      <a:pt x="49469" y="2330"/>
                      <a:pt x="47701" y="362"/>
                      <a:pt x="46967" y="61"/>
                    </a:cubicBezTo>
                    <a:cubicBezTo>
                      <a:pt x="46865" y="20"/>
                      <a:pt x="46765" y="1"/>
                      <a:pt x="4666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66"/>
              <p:cNvSpPr/>
              <p:nvPr/>
            </p:nvSpPr>
            <p:spPr>
              <a:xfrm>
                <a:off x="2996633" y="3821218"/>
                <a:ext cx="130017" cy="81286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3588" extrusionOk="0">
                    <a:moveTo>
                      <a:pt x="5612" y="0"/>
                    </a:moveTo>
                    <a:cubicBezTo>
                      <a:pt x="5411" y="0"/>
                      <a:pt x="4176" y="702"/>
                      <a:pt x="2736" y="1610"/>
                    </a:cubicBezTo>
                    <a:cubicBezTo>
                      <a:pt x="1201" y="2578"/>
                      <a:pt x="1" y="3478"/>
                      <a:pt x="67" y="3579"/>
                    </a:cubicBezTo>
                    <a:cubicBezTo>
                      <a:pt x="69" y="3585"/>
                      <a:pt x="77" y="3588"/>
                      <a:pt x="89" y="3588"/>
                    </a:cubicBezTo>
                    <a:cubicBezTo>
                      <a:pt x="272" y="3588"/>
                      <a:pt x="1533" y="2914"/>
                      <a:pt x="2969" y="1977"/>
                    </a:cubicBezTo>
                    <a:cubicBezTo>
                      <a:pt x="4537" y="1010"/>
                      <a:pt x="5738" y="109"/>
                      <a:pt x="5638" y="9"/>
                    </a:cubicBezTo>
                    <a:cubicBezTo>
                      <a:pt x="5634" y="3"/>
                      <a:pt x="5625" y="0"/>
                      <a:pt x="561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66"/>
              <p:cNvSpPr/>
              <p:nvPr/>
            </p:nvSpPr>
            <p:spPr>
              <a:xfrm>
                <a:off x="2970942" y="3790226"/>
                <a:ext cx="142840" cy="79043"/>
              </a:xfrm>
              <a:custGeom>
                <a:avLst/>
                <a:gdLst/>
                <a:ahLst/>
                <a:cxnLst/>
                <a:rect l="l" t="t" r="r" b="b"/>
                <a:pathLst>
                  <a:path w="6305" h="3489" extrusionOk="0">
                    <a:moveTo>
                      <a:pt x="6215" y="0"/>
                    </a:moveTo>
                    <a:cubicBezTo>
                      <a:pt x="6020" y="0"/>
                      <a:pt x="4660" y="670"/>
                      <a:pt x="3036" y="1544"/>
                    </a:cubicBezTo>
                    <a:cubicBezTo>
                      <a:pt x="1335" y="2511"/>
                      <a:pt x="0" y="3345"/>
                      <a:pt x="67" y="3479"/>
                    </a:cubicBezTo>
                    <a:cubicBezTo>
                      <a:pt x="69" y="3485"/>
                      <a:pt x="77" y="3488"/>
                      <a:pt x="91" y="3488"/>
                    </a:cubicBezTo>
                    <a:cubicBezTo>
                      <a:pt x="289" y="3488"/>
                      <a:pt x="1677" y="2819"/>
                      <a:pt x="3269" y="1944"/>
                    </a:cubicBezTo>
                    <a:cubicBezTo>
                      <a:pt x="4971" y="977"/>
                      <a:pt x="6305" y="143"/>
                      <a:pt x="6238" y="10"/>
                    </a:cubicBezTo>
                    <a:cubicBezTo>
                      <a:pt x="6236" y="3"/>
                      <a:pt x="6228" y="0"/>
                      <a:pt x="621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66"/>
              <p:cNvSpPr/>
              <p:nvPr/>
            </p:nvSpPr>
            <p:spPr>
              <a:xfrm>
                <a:off x="2944481" y="3761318"/>
                <a:ext cx="136814" cy="72451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3198" extrusionOk="0">
                    <a:moveTo>
                      <a:pt x="5923" y="0"/>
                    </a:moveTo>
                    <a:cubicBezTo>
                      <a:pt x="5658" y="0"/>
                      <a:pt x="4391" y="596"/>
                      <a:pt x="2903" y="1386"/>
                    </a:cubicBezTo>
                    <a:cubicBezTo>
                      <a:pt x="1269" y="2286"/>
                      <a:pt x="1" y="3087"/>
                      <a:pt x="68" y="3187"/>
                    </a:cubicBezTo>
                    <a:cubicBezTo>
                      <a:pt x="72" y="3194"/>
                      <a:pt x="83" y="3197"/>
                      <a:pt x="100" y="3197"/>
                    </a:cubicBezTo>
                    <a:cubicBezTo>
                      <a:pt x="327" y="3197"/>
                      <a:pt x="1614" y="2593"/>
                      <a:pt x="3103" y="1786"/>
                    </a:cubicBezTo>
                    <a:cubicBezTo>
                      <a:pt x="4738" y="919"/>
                      <a:pt x="6039" y="118"/>
                      <a:pt x="5972" y="18"/>
                    </a:cubicBezTo>
                    <a:cubicBezTo>
                      <a:pt x="5966" y="6"/>
                      <a:pt x="5949" y="0"/>
                      <a:pt x="592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66"/>
              <p:cNvSpPr/>
              <p:nvPr/>
            </p:nvSpPr>
            <p:spPr>
              <a:xfrm>
                <a:off x="-705579" y="4215551"/>
                <a:ext cx="1555266" cy="661209"/>
              </a:xfrm>
              <a:custGeom>
                <a:avLst/>
                <a:gdLst/>
                <a:ahLst/>
                <a:cxnLst/>
                <a:rect l="l" t="t" r="r" b="b"/>
                <a:pathLst>
                  <a:path w="68650" h="29186" extrusionOk="0">
                    <a:moveTo>
                      <a:pt x="15832" y="0"/>
                    </a:moveTo>
                    <a:cubicBezTo>
                      <a:pt x="15638" y="0"/>
                      <a:pt x="15442" y="76"/>
                      <a:pt x="15279" y="249"/>
                    </a:cubicBezTo>
                    <a:cubicBezTo>
                      <a:pt x="14711" y="816"/>
                      <a:pt x="13911" y="3318"/>
                      <a:pt x="14678" y="6020"/>
                    </a:cubicBezTo>
                    <a:cubicBezTo>
                      <a:pt x="14778" y="6721"/>
                      <a:pt x="14211" y="7321"/>
                      <a:pt x="13511" y="7321"/>
                    </a:cubicBezTo>
                    <a:cubicBezTo>
                      <a:pt x="11609" y="7488"/>
                      <a:pt x="4904" y="7788"/>
                      <a:pt x="3804" y="7988"/>
                    </a:cubicBezTo>
                    <a:cubicBezTo>
                      <a:pt x="2803" y="8155"/>
                      <a:pt x="1736" y="8689"/>
                      <a:pt x="2636" y="9089"/>
                    </a:cubicBezTo>
                    <a:cubicBezTo>
                      <a:pt x="3270" y="9389"/>
                      <a:pt x="6239" y="9789"/>
                      <a:pt x="7840" y="9990"/>
                    </a:cubicBezTo>
                    <a:cubicBezTo>
                      <a:pt x="6781" y="9862"/>
                      <a:pt x="5093" y="9694"/>
                      <a:pt x="3771" y="9694"/>
                    </a:cubicBezTo>
                    <a:cubicBezTo>
                      <a:pt x="2677" y="9694"/>
                      <a:pt x="1832" y="9809"/>
                      <a:pt x="1802" y="10156"/>
                    </a:cubicBezTo>
                    <a:cubicBezTo>
                      <a:pt x="1769" y="10623"/>
                      <a:pt x="2469" y="11124"/>
                      <a:pt x="4204" y="11457"/>
                    </a:cubicBezTo>
                    <a:cubicBezTo>
                      <a:pt x="3663" y="11426"/>
                      <a:pt x="3144" y="11403"/>
                      <a:pt x="2712" y="11403"/>
                    </a:cubicBezTo>
                    <a:cubicBezTo>
                      <a:pt x="2212" y="11403"/>
                      <a:pt x="1830" y="11434"/>
                      <a:pt x="1669" y="11524"/>
                    </a:cubicBezTo>
                    <a:cubicBezTo>
                      <a:pt x="1" y="12491"/>
                      <a:pt x="6873" y="13459"/>
                      <a:pt x="6873" y="13459"/>
                    </a:cubicBezTo>
                    <a:cubicBezTo>
                      <a:pt x="4042" y="13085"/>
                      <a:pt x="2915" y="12851"/>
                      <a:pt x="2424" y="12851"/>
                    </a:cubicBezTo>
                    <a:cubicBezTo>
                      <a:pt x="2083" y="12851"/>
                      <a:pt x="2051" y="12965"/>
                      <a:pt x="1969" y="13225"/>
                    </a:cubicBezTo>
                    <a:cubicBezTo>
                      <a:pt x="1802" y="13692"/>
                      <a:pt x="2803" y="14159"/>
                      <a:pt x="5338" y="14893"/>
                    </a:cubicBezTo>
                    <a:cubicBezTo>
                      <a:pt x="7406" y="15460"/>
                      <a:pt x="9441" y="16461"/>
                      <a:pt x="12510" y="17495"/>
                    </a:cubicBezTo>
                    <a:cubicBezTo>
                      <a:pt x="12510" y="17495"/>
                      <a:pt x="32220" y="29185"/>
                      <a:pt x="46787" y="29185"/>
                    </a:cubicBezTo>
                    <a:cubicBezTo>
                      <a:pt x="52149" y="29185"/>
                      <a:pt x="56815" y="27601"/>
                      <a:pt x="59543" y="23266"/>
                    </a:cubicBezTo>
                    <a:cubicBezTo>
                      <a:pt x="64981" y="14593"/>
                      <a:pt x="65981" y="11024"/>
                      <a:pt x="68650" y="5086"/>
                    </a:cubicBezTo>
                    <a:lnTo>
                      <a:pt x="54573" y="783"/>
                    </a:lnTo>
                    <a:cubicBezTo>
                      <a:pt x="54573" y="783"/>
                      <a:pt x="49236" y="14993"/>
                      <a:pt x="45167" y="14993"/>
                    </a:cubicBezTo>
                    <a:cubicBezTo>
                      <a:pt x="45131" y="14993"/>
                      <a:pt x="45096" y="14993"/>
                      <a:pt x="45060" y="14993"/>
                    </a:cubicBezTo>
                    <a:cubicBezTo>
                      <a:pt x="34053" y="14993"/>
                      <a:pt x="22838" y="9850"/>
                      <a:pt x="18948" y="7921"/>
                    </a:cubicBezTo>
                    <a:cubicBezTo>
                      <a:pt x="18581" y="7421"/>
                      <a:pt x="18181" y="6787"/>
                      <a:pt x="17714" y="6020"/>
                    </a:cubicBezTo>
                    <a:cubicBezTo>
                      <a:pt x="17347" y="5353"/>
                      <a:pt x="17080" y="4652"/>
                      <a:pt x="16946" y="3885"/>
                    </a:cubicBezTo>
                    <a:cubicBezTo>
                      <a:pt x="16713" y="2985"/>
                      <a:pt x="16646" y="2017"/>
                      <a:pt x="16680" y="1083"/>
                    </a:cubicBezTo>
                    <a:cubicBezTo>
                      <a:pt x="16775" y="466"/>
                      <a:pt x="16311" y="0"/>
                      <a:pt x="1583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66"/>
              <p:cNvSpPr/>
              <p:nvPr/>
            </p:nvSpPr>
            <p:spPr>
              <a:xfrm>
                <a:off x="-633785" y="4505240"/>
                <a:ext cx="149659" cy="25464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1124" extrusionOk="0">
                    <a:moveTo>
                      <a:pt x="283" y="0"/>
                    </a:moveTo>
                    <a:cubicBezTo>
                      <a:pt x="109" y="0"/>
                      <a:pt x="9" y="13"/>
                      <a:pt x="1" y="38"/>
                    </a:cubicBezTo>
                    <a:cubicBezTo>
                      <a:pt x="1" y="171"/>
                      <a:pt x="1402" y="472"/>
                      <a:pt x="3270" y="772"/>
                    </a:cubicBezTo>
                    <a:cubicBezTo>
                      <a:pt x="4622" y="993"/>
                      <a:pt x="5793" y="1124"/>
                      <a:pt x="6315" y="1124"/>
                    </a:cubicBezTo>
                    <a:cubicBezTo>
                      <a:pt x="6502" y="1124"/>
                      <a:pt x="6606" y="1107"/>
                      <a:pt x="6606" y="1072"/>
                    </a:cubicBezTo>
                    <a:cubicBezTo>
                      <a:pt x="6606" y="972"/>
                      <a:pt x="5171" y="638"/>
                      <a:pt x="3337" y="338"/>
                    </a:cubicBezTo>
                    <a:cubicBezTo>
                      <a:pt x="1986" y="113"/>
                      <a:pt x="804" y="0"/>
                      <a:pt x="28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66"/>
              <p:cNvSpPr/>
              <p:nvPr/>
            </p:nvSpPr>
            <p:spPr>
              <a:xfrm>
                <a:off x="-634533" y="4471235"/>
                <a:ext cx="160239" cy="18351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810" extrusionOk="0">
                    <a:moveTo>
                      <a:pt x="601" y="0"/>
                    </a:moveTo>
                    <a:cubicBezTo>
                      <a:pt x="232" y="0"/>
                      <a:pt x="13" y="22"/>
                      <a:pt x="1" y="71"/>
                    </a:cubicBezTo>
                    <a:cubicBezTo>
                      <a:pt x="1" y="205"/>
                      <a:pt x="1568" y="438"/>
                      <a:pt x="3503" y="638"/>
                    </a:cubicBezTo>
                    <a:cubicBezTo>
                      <a:pt x="4749" y="744"/>
                      <a:pt x="5848" y="809"/>
                      <a:pt x="6486" y="809"/>
                    </a:cubicBezTo>
                    <a:cubicBezTo>
                      <a:pt x="6857" y="809"/>
                      <a:pt x="7072" y="787"/>
                      <a:pt x="7072" y="738"/>
                    </a:cubicBezTo>
                    <a:cubicBezTo>
                      <a:pt x="7072" y="638"/>
                      <a:pt x="5504" y="371"/>
                      <a:pt x="3570" y="171"/>
                    </a:cubicBezTo>
                    <a:cubicBezTo>
                      <a:pt x="2324" y="66"/>
                      <a:pt x="1239" y="0"/>
                      <a:pt x="60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66"/>
              <p:cNvSpPr/>
              <p:nvPr/>
            </p:nvSpPr>
            <p:spPr>
              <a:xfrm>
                <a:off x="-616386" y="4431476"/>
                <a:ext cx="151902" cy="15723"/>
              </a:xfrm>
              <a:custGeom>
                <a:avLst/>
                <a:gdLst/>
                <a:ahLst/>
                <a:cxnLst/>
                <a:rect l="l" t="t" r="r" b="b"/>
                <a:pathLst>
                  <a:path w="6705" h="694" extrusionOk="0">
                    <a:moveTo>
                      <a:pt x="641" y="0"/>
                    </a:moveTo>
                    <a:cubicBezTo>
                      <a:pt x="239" y="0"/>
                      <a:pt x="0" y="19"/>
                      <a:pt x="0" y="58"/>
                    </a:cubicBezTo>
                    <a:cubicBezTo>
                      <a:pt x="0" y="192"/>
                      <a:pt x="1501" y="425"/>
                      <a:pt x="3336" y="559"/>
                    </a:cubicBezTo>
                    <a:cubicBezTo>
                      <a:pt x="4388" y="653"/>
                      <a:pt x="5325" y="694"/>
                      <a:pt x="5941" y="694"/>
                    </a:cubicBezTo>
                    <a:cubicBezTo>
                      <a:pt x="6419" y="694"/>
                      <a:pt x="6705" y="669"/>
                      <a:pt x="6705" y="625"/>
                    </a:cubicBezTo>
                    <a:cubicBezTo>
                      <a:pt x="6705" y="492"/>
                      <a:pt x="5204" y="292"/>
                      <a:pt x="3369" y="125"/>
                    </a:cubicBezTo>
                    <a:cubicBezTo>
                      <a:pt x="2258" y="44"/>
                      <a:pt x="1257" y="0"/>
                      <a:pt x="64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66"/>
              <p:cNvSpPr/>
              <p:nvPr/>
            </p:nvSpPr>
            <p:spPr>
              <a:xfrm>
                <a:off x="347131" y="3641564"/>
                <a:ext cx="1883990" cy="1488003"/>
              </a:xfrm>
              <a:custGeom>
                <a:avLst/>
                <a:gdLst/>
                <a:ahLst/>
                <a:cxnLst/>
                <a:rect l="l" t="t" r="r" b="b"/>
                <a:pathLst>
                  <a:path w="83160" h="65681" extrusionOk="0">
                    <a:moveTo>
                      <a:pt x="33358" y="0"/>
                    </a:moveTo>
                    <a:cubicBezTo>
                      <a:pt x="30923" y="100"/>
                      <a:pt x="28954" y="834"/>
                      <a:pt x="26886" y="1268"/>
                    </a:cubicBezTo>
                    <a:cubicBezTo>
                      <a:pt x="20448" y="2502"/>
                      <a:pt x="15812" y="7172"/>
                      <a:pt x="14544" y="11509"/>
                    </a:cubicBezTo>
                    <a:lnTo>
                      <a:pt x="0" y="39929"/>
                    </a:lnTo>
                    <a:lnTo>
                      <a:pt x="12276" y="50236"/>
                    </a:lnTo>
                    <a:lnTo>
                      <a:pt x="23484" y="32423"/>
                    </a:lnTo>
                    <a:lnTo>
                      <a:pt x="24184" y="51370"/>
                    </a:lnTo>
                    <a:lnTo>
                      <a:pt x="23484" y="65547"/>
                    </a:lnTo>
                    <a:lnTo>
                      <a:pt x="66515" y="65681"/>
                    </a:lnTo>
                    <a:lnTo>
                      <a:pt x="64580" y="32457"/>
                    </a:lnTo>
                    <a:lnTo>
                      <a:pt x="76155" y="41864"/>
                    </a:lnTo>
                    <a:lnTo>
                      <a:pt x="83160" y="26753"/>
                    </a:lnTo>
                    <a:lnTo>
                      <a:pt x="65747" y="7305"/>
                    </a:lnTo>
                    <a:cubicBezTo>
                      <a:pt x="60877" y="2535"/>
                      <a:pt x="58275" y="1101"/>
                      <a:pt x="51537" y="300"/>
                    </a:cubicBezTo>
                    <a:cubicBezTo>
                      <a:pt x="50403" y="167"/>
                      <a:pt x="49536" y="67"/>
                      <a:pt x="48902" y="0"/>
                    </a:cubicBezTo>
                    <a:cubicBezTo>
                      <a:pt x="46367" y="801"/>
                      <a:pt x="43740" y="1201"/>
                      <a:pt x="41117" y="1201"/>
                    </a:cubicBezTo>
                    <a:cubicBezTo>
                      <a:pt x="38495" y="1201"/>
                      <a:pt x="35876" y="801"/>
                      <a:pt x="3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66"/>
              <p:cNvSpPr/>
              <p:nvPr/>
            </p:nvSpPr>
            <p:spPr>
              <a:xfrm>
                <a:off x="878390" y="4106309"/>
                <a:ext cx="8337" cy="363522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046" extrusionOk="0">
                    <a:moveTo>
                      <a:pt x="234" y="1"/>
                    </a:moveTo>
                    <a:cubicBezTo>
                      <a:pt x="167" y="201"/>
                      <a:pt x="167" y="401"/>
                      <a:pt x="167" y="635"/>
                    </a:cubicBezTo>
                    <a:cubicBezTo>
                      <a:pt x="134" y="1035"/>
                      <a:pt x="101" y="1602"/>
                      <a:pt x="101" y="2336"/>
                    </a:cubicBezTo>
                    <a:cubicBezTo>
                      <a:pt x="67" y="3804"/>
                      <a:pt x="67" y="5805"/>
                      <a:pt x="34" y="8007"/>
                    </a:cubicBezTo>
                    <a:cubicBezTo>
                      <a:pt x="1" y="10242"/>
                      <a:pt x="34" y="12243"/>
                      <a:pt x="34" y="13711"/>
                    </a:cubicBezTo>
                    <a:cubicBezTo>
                      <a:pt x="67" y="14445"/>
                      <a:pt x="67" y="15012"/>
                      <a:pt x="67" y="15412"/>
                    </a:cubicBezTo>
                    <a:cubicBezTo>
                      <a:pt x="67" y="15645"/>
                      <a:pt x="101" y="15846"/>
                      <a:pt x="134" y="16046"/>
                    </a:cubicBezTo>
                    <a:cubicBezTo>
                      <a:pt x="201" y="15846"/>
                      <a:pt x="201" y="15645"/>
                      <a:pt x="201" y="15412"/>
                    </a:cubicBezTo>
                    <a:cubicBezTo>
                      <a:pt x="234" y="15012"/>
                      <a:pt x="267" y="14445"/>
                      <a:pt x="267" y="13711"/>
                    </a:cubicBezTo>
                    <a:cubicBezTo>
                      <a:pt x="301" y="12243"/>
                      <a:pt x="301" y="10242"/>
                      <a:pt x="334" y="8040"/>
                    </a:cubicBezTo>
                    <a:cubicBezTo>
                      <a:pt x="367" y="5805"/>
                      <a:pt x="334" y="3804"/>
                      <a:pt x="334" y="2336"/>
                    </a:cubicBezTo>
                    <a:cubicBezTo>
                      <a:pt x="301" y="1602"/>
                      <a:pt x="301" y="1035"/>
                      <a:pt x="301" y="635"/>
                    </a:cubicBezTo>
                    <a:cubicBezTo>
                      <a:pt x="301" y="401"/>
                      <a:pt x="267" y="201"/>
                      <a:pt x="2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66"/>
              <p:cNvSpPr/>
              <p:nvPr/>
            </p:nvSpPr>
            <p:spPr>
              <a:xfrm>
                <a:off x="1785995" y="4093463"/>
                <a:ext cx="40824" cy="56454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24919" extrusionOk="0">
                    <a:moveTo>
                      <a:pt x="34" y="1"/>
                    </a:moveTo>
                    <a:cubicBezTo>
                      <a:pt x="0" y="334"/>
                      <a:pt x="0" y="635"/>
                      <a:pt x="34" y="968"/>
                    </a:cubicBezTo>
                    <a:cubicBezTo>
                      <a:pt x="67" y="1669"/>
                      <a:pt x="101" y="2569"/>
                      <a:pt x="167" y="3670"/>
                    </a:cubicBezTo>
                    <a:cubicBezTo>
                      <a:pt x="301" y="5905"/>
                      <a:pt x="501" y="9007"/>
                      <a:pt x="734" y="12443"/>
                    </a:cubicBezTo>
                    <a:cubicBezTo>
                      <a:pt x="1001" y="15912"/>
                      <a:pt x="1235" y="19014"/>
                      <a:pt x="1435" y="21283"/>
                    </a:cubicBezTo>
                    <a:cubicBezTo>
                      <a:pt x="1535" y="22350"/>
                      <a:pt x="1602" y="23251"/>
                      <a:pt x="1668" y="23951"/>
                    </a:cubicBezTo>
                    <a:cubicBezTo>
                      <a:pt x="1668" y="24285"/>
                      <a:pt x="1735" y="24585"/>
                      <a:pt x="1802" y="24919"/>
                    </a:cubicBezTo>
                    <a:cubicBezTo>
                      <a:pt x="1802" y="24585"/>
                      <a:pt x="1802" y="24285"/>
                      <a:pt x="1802" y="23951"/>
                    </a:cubicBezTo>
                    <a:cubicBezTo>
                      <a:pt x="1768" y="23284"/>
                      <a:pt x="1702" y="22350"/>
                      <a:pt x="1635" y="21283"/>
                    </a:cubicBezTo>
                    <a:cubicBezTo>
                      <a:pt x="1502" y="19014"/>
                      <a:pt x="1335" y="15912"/>
                      <a:pt x="1068" y="12443"/>
                    </a:cubicBezTo>
                    <a:cubicBezTo>
                      <a:pt x="801" y="9007"/>
                      <a:pt x="601" y="5905"/>
                      <a:pt x="401" y="3637"/>
                    </a:cubicBezTo>
                    <a:cubicBezTo>
                      <a:pt x="301" y="2536"/>
                      <a:pt x="234" y="1635"/>
                      <a:pt x="167" y="968"/>
                    </a:cubicBezTo>
                    <a:cubicBezTo>
                      <a:pt x="134" y="635"/>
                      <a:pt x="101" y="301"/>
                      <a:pt x="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66"/>
              <p:cNvSpPr/>
              <p:nvPr/>
            </p:nvSpPr>
            <p:spPr>
              <a:xfrm>
                <a:off x="648646" y="3952912"/>
                <a:ext cx="1322508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58376" h="201" extrusionOk="0">
                    <a:moveTo>
                      <a:pt x="29188" y="0"/>
                    </a:moveTo>
                    <a:cubicBezTo>
                      <a:pt x="13077" y="0"/>
                      <a:pt x="1" y="34"/>
                      <a:pt x="1" y="101"/>
                    </a:cubicBezTo>
                    <a:cubicBezTo>
                      <a:pt x="1" y="167"/>
                      <a:pt x="13077" y="201"/>
                      <a:pt x="29188" y="201"/>
                    </a:cubicBezTo>
                    <a:cubicBezTo>
                      <a:pt x="45300" y="201"/>
                      <a:pt x="58376" y="167"/>
                      <a:pt x="58376" y="101"/>
                    </a:cubicBezTo>
                    <a:cubicBezTo>
                      <a:pt x="58376" y="34"/>
                      <a:pt x="45300" y="0"/>
                      <a:pt x="2918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66"/>
              <p:cNvSpPr/>
              <p:nvPr/>
            </p:nvSpPr>
            <p:spPr>
              <a:xfrm>
                <a:off x="461992" y="4344367"/>
                <a:ext cx="161120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234" extrusionOk="0">
                    <a:moveTo>
                      <a:pt x="35559" y="0"/>
                    </a:moveTo>
                    <a:cubicBezTo>
                      <a:pt x="15945" y="0"/>
                      <a:pt x="1" y="67"/>
                      <a:pt x="1" y="134"/>
                    </a:cubicBezTo>
                    <a:cubicBezTo>
                      <a:pt x="1" y="167"/>
                      <a:pt x="15945" y="234"/>
                      <a:pt x="35559" y="234"/>
                    </a:cubicBezTo>
                    <a:cubicBezTo>
                      <a:pt x="55207" y="234"/>
                      <a:pt x="71118" y="167"/>
                      <a:pt x="71118" y="134"/>
                    </a:cubicBezTo>
                    <a:cubicBezTo>
                      <a:pt x="71118" y="101"/>
                      <a:pt x="55207" y="0"/>
                      <a:pt x="35559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66"/>
              <p:cNvSpPr/>
              <p:nvPr/>
            </p:nvSpPr>
            <p:spPr>
              <a:xfrm>
                <a:off x="898803" y="4791736"/>
                <a:ext cx="93558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41297" h="202" extrusionOk="0">
                    <a:moveTo>
                      <a:pt x="20648" y="1"/>
                    </a:moveTo>
                    <a:cubicBezTo>
                      <a:pt x="9240" y="1"/>
                      <a:pt x="0" y="34"/>
                      <a:pt x="0" y="101"/>
                    </a:cubicBezTo>
                    <a:cubicBezTo>
                      <a:pt x="0" y="168"/>
                      <a:pt x="9240" y="201"/>
                      <a:pt x="20648" y="201"/>
                    </a:cubicBezTo>
                    <a:cubicBezTo>
                      <a:pt x="32056" y="201"/>
                      <a:pt x="41296" y="168"/>
                      <a:pt x="41296" y="101"/>
                    </a:cubicBezTo>
                    <a:cubicBezTo>
                      <a:pt x="41296" y="34"/>
                      <a:pt x="32056" y="1"/>
                      <a:pt x="2064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66"/>
              <p:cNvSpPr/>
              <p:nvPr/>
            </p:nvSpPr>
            <p:spPr>
              <a:xfrm>
                <a:off x="1000818" y="3658940"/>
                <a:ext cx="5301" cy="1469879"/>
              </a:xfrm>
              <a:custGeom>
                <a:avLst/>
                <a:gdLst/>
                <a:ahLst/>
                <a:cxnLst/>
                <a:rect l="l" t="t" r="r" b="b"/>
                <a:pathLst>
                  <a:path w="234" h="64881" extrusionOk="0">
                    <a:moveTo>
                      <a:pt x="134" y="0"/>
                    </a:moveTo>
                    <a:cubicBezTo>
                      <a:pt x="67" y="0"/>
                      <a:pt x="0" y="14511"/>
                      <a:pt x="0" y="32424"/>
                    </a:cubicBezTo>
                    <a:cubicBezTo>
                      <a:pt x="0" y="50337"/>
                      <a:pt x="67" y="64880"/>
                      <a:pt x="134" y="64880"/>
                    </a:cubicBezTo>
                    <a:cubicBezTo>
                      <a:pt x="167" y="64880"/>
                      <a:pt x="234" y="50370"/>
                      <a:pt x="234" y="32424"/>
                    </a:cubicBezTo>
                    <a:cubicBezTo>
                      <a:pt x="234" y="14511"/>
                      <a:pt x="167" y="0"/>
                      <a:pt x="13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66"/>
              <p:cNvSpPr/>
              <p:nvPr/>
            </p:nvSpPr>
            <p:spPr>
              <a:xfrm>
                <a:off x="1559286" y="3669520"/>
                <a:ext cx="9832" cy="1444188"/>
              </a:xfrm>
              <a:custGeom>
                <a:avLst/>
                <a:gdLst/>
                <a:ahLst/>
                <a:cxnLst/>
                <a:rect l="l" t="t" r="r" b="b"/>
                <a:pathLst>
                  <a:path w="434" h="63747" extrusionOk="0">
                    <a:moveTo>
                      <a:pt x="0" y="0"/>
                    </a:moveTo>
                    <a:cubicBezTo>
                      <a:pt x="0" y="434"/>
                      <a:pt x="0" y="1068"/>
                      <a:pt x="0" y="1902"/>
                    </a:cubicBezTo>
                    <a:lnTo>
                      <a:pt x="0" y="8874"/>
                    </a:lnTo>
                    <a:cubicBezTo>
                      <a:pt x="0" y="14744"/>
                      <a:pt x="67" y="22917"/>
                      <a:pt x="134" y="31890"/>
                    </a:cubicBezTo>
                    <a:cubicBezTo>
                      <a:pt x="200" y="40863"/>
                      <a:pt x="301" y="48969"/>
                      <a:pt x="334" y="54873"/>
                    </a:cubicBezTo>
                    <a:cubicBezTo>
                      <a:pt x="367" y="57809"/>
                      <a:pt x="401" y="60177"/>
                      <a:pt x="401" y="61845"/>
                    </a:cubicBezTo>
                    <a:cubicBezTo>
                      <a:pt x="434" y="62679"/>
                      <a:pt x="434" y="63312"/>
                      <a:pt x="434" y="63746"/>
                    </a:cubicBezTo>
                    <a:lnTo>
                      <a:pt x="434" y="61845"/>
                    </a:lnTo>
                    <a:lnTo>
                      <a:pt x="434" y="54873"/>
                    </a:lnTo>
                    <a:cubicBezTo>
                      <a:pt x="434" y="48969"/>
                      <a:pt x="367" y="40863"/>
                      <a:pt x="301" y="31890"/>
                    </a:cubicBezTo>
                    <a:cubicBezTo>
                      <a:pt x="234" y="22884"/>
                      <a:pt x="134" y="14778"/>
                      <a:pt x="100" y="8874"/>
                    </a:cubicBezTo>
                    <a:cubicBezTo>
                      <a:pt x="67" y="5938"/>
                      <a:pt x="34" y="3570"/>
                      <a:pt x="34" y="1902"/>
                    </a:cubicBezTo>
                    <a:cubicBezTo>
                      <a:pt x="0" y="1068"/>
                      <a:pt x="0" y="4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66"/>
              <p:cNvSpPr/>
              <p:nvPr/>
            </p:nvSpPr>
            <p:spPr>
              <a:xfrm>
                <a:off x="1965853" y="3968770"/>
                <a:ext cx="5301" cy="532053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3485" extrusionOk="0">
                    <a:moveTo>
                      <a:pt x="134" y="1"/>
                    </a:moveTo>
                    <a:cubicBezTo>
                      <a:pt x="67" y="1"/>
                      <a:pt x="0" y="5271"/>
                      <a:pt x="0" y="11743"/>
                    </a:cubicBezTo>
                    <a:cubicBezTo>
                      <a:pt x="0" y="18214"/>
                      <a:pt x="67" y="23484"/>
                      <a:pt x="134" y="23484"/>
                    </a:cubicBezTo>
                    <a:cubicBezTo>
                      <a:pt x="201" y="23484"/>
                      <a:pt x="234" y="18214"/>
                      <a:pt x="234" y="11743"/>
                    </a:cubicBezTo>
                    <a:cubicBezTo>
                      <a:pt x="234" y="5238"/>
                      <a:pt x="167" y="1"/>
                      <a:pt x="13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66"/>
              <p:cNvSpPr/>
              <p:nvPr/>
            </p:nvSpPr>
            <p:spPr>
              <a:xfrm>
                <a:off x="558728" y="4107826"/>
                <a:ext cx="4554" cy="501808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2150" extrusionOk="0">
                    <a:moveTo>
                      <a:pt x="101" y="1"/>
                    </a:moveTo>
                    <a:cubicBezTo>
                      <a:pt x="34" y="1"/>
                      <a:pt x="0" y="4971"/>
                      <a:pt x="0" y="11075"/>
                    </a:cubicBezTo>
                    <a:cubicBezTo>
                      <a:pt x="0" y="17180"/>
                      <a:pt x="34" y="22150"/>
                      <a:pt x="101" y="22150"/>
                    </a:cubicBezTo>
                    <a:cubicBezTo>
                      <a:pt x="167" y="22150"/>
                      <a:pt x="201" y="17180"/>
                      <a:pt x="201" y="11075"/>
                    </a:cubicBezTo>
                    <a:cubicBezTo>
                      <a:pt x="201" y="4971"/>
                      <a:pt x="167" y="1"/>
                      <a:pt x="1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66"/>
              <p:cNvSpPr/>
              <p:nvPr/>
            </p:nvSpPr>
            <p:spPr>
              <a:xfrm>
                <a:off x="1065815" y="3541814"/>
                <a:ext cx="465538" cy="219935"/>
              </a:xfrm>
              <a:custGeom>
                <a:avLst/>
                <a:gdLst/>
                <a:ahLst/>
                <a:cxnLst/>
                <a:rect l="l" t="t" r="r" b="b"/>
                <a:pathLst>
                  <a:path w="20549" h="9708" extrusionOk="0">
                    <a:moveTo>
                      <a:pt x="2402" y="0"/>
                    </a:moveTo>
                    <a:lnTo>
                      <a:pt x="0" y="4970"/>
                    </a:lnTo>
                    <a:lnTo>
                      <a:pt x="0" y="5571"/>
                    </a:lnTo>
                    <a:lnTo>
                      <a:pt x="7706" y="9707"/>
                    </a:lnTo>
                    <a:lnTo>
                      <a:pt x="12843" y="9707"/>
                    </a:lnTo>
                    <a:lnTo>
                      <a:pt x="20548" y="4703"/>
                    </a:lnTo>
                    <a:lnTo>
                      <a:pt x="17846" y="300"/>
                    </a:lnTo>
                    <a:lnTo>
                      <a:pt x="10174" y="547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66"/>
              <p:cNvSpPr/>
              <p:nvPr/>
            </p:nvSpPr>
            <p:spPr>
              <a:xfrm>
                <a:off x="1068828" y="3645347"/>
                <a:ext cx="227502" cy="152672"/>
              </a:xfrm>
              <a:custGeom>
                <a:avLst/>
                <a:gdLst/>
                <a:ahLst/>
                <a:cxnLst/>
                <a:rect l="l" t="t" r="r" b="b"/>
                <a:pathLst>
                  <a:path w="10042" h="673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200"/>
                      <a:pt x="201" y="367"/>
                      <a:pt x="334" y="534"/>
                    </a:cubicBezTo>
                    <a:cubicBezTo>
                      <a:pt x="568" y="867"/>
                      <a:pt x="935" y="1334"/>
                      <a:pt x="1402" y="1901"/>
                    </a:cubicBezTo>
                    <a:cubicBezTo>
                      <a:pt x="2302" y="3036"/>
                      <a:pt x="3603" y="4570"/>
                      <a:pt x="5171" y="6204"/>
                    </a:cubicBezTo>
                    <a:lnTo>
                      <a:pt x="5605" y="6671"/>
                    </a:lnTo>
                    <a:lnTo>
                      <a:pt x="5671" y="6738"/>
                    </a:lnTo>
                    <a:lnTo>
                      <a:pt x="5738" y="6671"/>
                    </a:lnTo>
                    <a:cubicBezTo>
                      <a:pt x="6105" y="6305"/>
                      <a:pt x="6405" y="5871"/>
                      <a:pt x="6639" y="5404"/>
                    </a:cubicBezTo>
                    <a:cubicBezTo>
                      <a:pt x="6872" y="4970"/>
                      <a:pt x="7072" y="4570"/>
                      <a:pt x="7239" y="4136"/>
                    </a:cubicBezTo>
                    <a:cubicBezTo>
                      <a:pt x="7539" y="3402"/>
                      <a:pt x="7906" y="2702"/>
                      <a:pt x="8306" y="2068"/>
                    </a:cubicBezTo>
                    <a:cubicBezTo>
                      <a:pt x="8573" y="1601"/>
                      <a:pt x="9007" y="1268"/>
                      <a:pt x="9474" y="1067"/>
                    </a:cubicBezTo>
                    <a:cubicBezTo>
                      <a:pt x="9607" y="1001"/>
                      <a:pt x="9741" y="967"/>
                      <a:pt x="9908" y="967"/>
                    </a:cubicBezTo>
                    <a:cubicBezTo>
                      <a:pt x="9941" y="967"/>
                      <a:pt x="9974" y="934"/>
                      <a:pt x="10041" y="934"/>
                    </a:cubicBezTo>
                    <a:cubicBezTo>
                      <a:pt x="10041" y="917"/>
                      <a:pt x="10024" y="909"/>
                      <a:pt x="9995" y="909"/>
                    </a:cubicBezTo>
                    <a:cubicBezTo>
                      <a:pt x="9966" y="909"/>
                      <a:pt x="9924" y="917"/>
                      <a:pt x="9874" y="934"/>
                    </a:cubicBezTo>
                    <a:cubicBezTo>
                      <a:pt x="9741" y="934"/>
                      <a:pt x="9574" y="967"/>
                      <a:pt x="9441" y="1001"/>
                    </a:cubicBezTo>
                    <a:cubicBezTo>
                      <a:pt x="8940" y="1168"/>
                      <a:pt x="8507" y="1534"/>
                      <a:pt x="8206" y="1968"/>
                    </a:cubicBezTo>
                    <a:cubicBezTo>
                      <a:pt x="7773" y="2635"/>
                      <a:pt x="7372" y="3336"/>
                      <a:pt x="7072" y="4070"/>
                    </a:cubicBezTo>
                    <a:cubicBezTo>
                      <a:pt x="6872" y="4470"/>
                      <a:pt x="6705" y="4904"/>
                      <a:pt x="6472" y="5304"/>
                    </a:cubicBezTo>
                    <a:cubicBezTo>
                      <a:pt x="6257" y="5734"/>
                      <a:pt x="6014" y="6107"/>
                      <a:pt x="5690" y="6424"/>
                    </a:cubicBezTo>
                    <a:lnTo>
                      <a:pt x="5690" y="6424"/>
                    </a:lnTo>
                    <a:lnTo>
                      <a:pt x="5304" y="6038"/>
                    </a:lnTo>
                    <a:cubicBezTo>
                      <a:pt x="3770" y="4437"/>
                      <a:pt x="2436" y="2935"/>
                      <a:pt x="1502" y="1801"/>
                    </a:cubicBezTo>
                    <a:lnTo>
                      <a:pt x="401" y="467"/>
                    </a:lnTo>
                    <a:cubicBezTo>
                      <a:pt x="267" y="300"/>
                      <a:pt x="134" y="1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66"/>
              <p:cNvSpPr/>
              <p:nvPr/>
            </p:nvSpPr>
            <p:spPr>
              <a:xfrm>
                <a:off x="1296307" y="3650626"/>
                <a:ext cx="232010" cy="141345"/>
              </a:xfrm>
              <a:custGeom>
                <a:avLst/>
                <a:gdLst/>
                <a:ahLst/>
                <a:cxnLst/>
                <a:rect l="l" t="t" r="r" b="b"/>
                <a:pathLst>
                  <a:path w="10241" h="6239" extrusionOk="0">
                    <a:moveTo>
                      <a:pt x="10241" y="1"/>
                    </a:moveTo>
                    <a:lnTo>
                      <a:pt x="10241" y="1"/>
                    </a:lnTo>
                    <a:cubicBezTo>
                      <a:pt x="10074" y="134"/>
                      <a:pt x="9940" y="267"/>
                      <a:pt x="9807" y="434"/>
                    </a:cubicBezTo>
                    <a:cubicBezTo>
                      <a:pt x="9540" y="734"/>
                      <a:pt x="9140" y="1168"/>
                      <a:pt x="8606" y="1668"/>
                    </a:cubicBezTo>
                    <a:cubicBezTo>
                      <a:pt x="7272" y="2969"/>
                      <a:pt x="5838" y="4170"/>
                      <a:pt x="4303" y="5271"/>
                    </a:cubicBezTo>
                    <a:cubicBezTo>
                      <a:pt x="4022" y="5468"/>
                      <a:pt x="3740" y="5665"/>
                      <a:pt x="3479" y="5842"/>
                    </a:cubicBezTo>
                    <a:lnTo>
                      <a:pt x="3479" y="5842"/>
                    </a:lnTo>
                    <a:cubicBezTo>
                      <a:pt x="3368" y="5007"/>
                      <a:pt x="3142" y="4176"/>
                      <a:pt x="2802" y="3403"/>
                    </a:cubicBezTo>
                    <a:cubicBezTo>
                      <a:pt x="2569" y="2736"/>
                      <a:pt x="2202" y="2102"/>
                      <a:pt x="1701" y="1535"/>
                    </a:cubicBezTo>
                    <a:cubicBezTo>
                      <a:pt x="1401" y="1168"/>
                      <a:pt x="1001" y="868"/>
                      <a:pt x="534" y="734"/>
                    </a:cubicBezTo>
                    <a:cubicBezTo>
                      <a:pt x="400" y="701"/>
                      <a:pt x="267" y="668"/>
                      <a:pt x="133" y="668"/>
                    </a:cubicBezTo>
                    <a:cubicBezTo>
                      <a:pt x="89" y="668"/>
                      <a:pt x="45" y="653"/>
                      <a:pt x="20" y="653"/>
                    </a:cubicBezTo>
                    <a:cubicBezTo>
                      <a:pt x="7" y="653"/>
                      <a:pt x="0" y="657"/>
                      <a:pt x="0" y="668"/>
                    </a:cubicBezTo>
                    <a:cubicBezTo>
                      <a:pt x="0" y="701"/>
                      <a:pt x="200" y="701"/>
                      <a:pt x="500" y="801"/>
                    </a:cubicBezTo>
                    <a:cubicBezTo>
                      <a:pt x="934" y="968"/>
                      <a:pt x="1334" y="1268"/>
                      <a:pt x="1601" y="1635"/>
                    </a:cubicBezTo>
                    <a:cubicBezTo>
                      <a:pt x="2035" y="2202"/>
                      <a:pt x="2402" y="2803"/>
                      <a:pt x="2635" y="3470"/>
                    </a:cubicBezTo>
                    <a:cubicBezTo>
                      <a:pt x="2969" y="4304"/>
                      <a:pt x="3169" y="5171"/>
                      <a:pt x="3269" y="6038"/>
                    </a:cubicBezTo>
                    <a:lnTo>
                      <a:pt x="3269" y="6238"/>
                    </a:lnTo>
                    <a:lnTo>
                      <a:pt x="3436" y="6138"/>
                    </a:lnTo>
                    <a:cubicBezTo>
                      <a:pt x="3736" y="5905"/>
                      <a:pt x="4070" y="5671"/>
                      <a:pt x="4437" y="5438"/>
                    </a:cubicBezTo>
                    <a:cubicBezTo>
                      <a:pt x="5971" y="4370"/>
                      <a:pt x="7405" y="3136"/>
                      <a:pt x="8706" y="1768"/>
                    </a:cubicBezTo>
                    <a:cubicBezTo>
                      <a:pt x="9207" y="1235"/>
                      <a:pt x="9607" y="801"/>
                      <a:pt x="9874" y="501"/>
                    </a:cubicBezTo>
                    <a:cubicBezTo>
                      <a:pt x="10007" y="334"/>
                      <a:pt x="10141" y="167"/>
                      <a:pt x="102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66"/>
              <p:cNvSpPr/>
              <p:nvPr/>
            </p:nvSpPr>
            <p:spPr>
              <a:xfrm>
                <a:off x="1297055" y="3674051"/>
                <a:ext cx="68033" cy="1454768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64214" extrusionOk="0">
                    <a:moveTo>
                      <a:pt x="0" y="1"/>
                    </a:moveTo>
                    <a:cubicBezTo>
                      <a:pt x="0" y="34"/>
                      <a:pt x="0" y="101"/>
                      <a:pt x="0" y="167"/>
                    </a:cubicBezTo>
                    <a:cubicBezTo>
                      <a:pt x="0" y="267"/>
                      <a:pt x="34" y="434"/>
                      <a:pt x="34" y="634"/>
                    </a:cubicBezTo>
                    <a:cubicBezTo>
                      <a:pt x="67" y="1101"/>
                      <a:pt x="134" y="1702"/>
                      <a:pt x="167" y="2502"/>
                    </a:cubicBezTo>
                    <a:cubicBezTo>
                      <a:pt x="301" y="4137"/>
                      <a:pt x="501" y="6505"/>
                      <a:pt x="734" y="9374"/>
                    </a:cubicBezTo>
                    <a:cubicBezTo>
                      <a:pt x="1168" y="15178"/>
                      <a:pt x="1735" y="23217"/>
                      <a:pt x="2135" y="32057"/>
                    </a:cubicBezTo>
                    <a:cubicBezTo>
                      <a:pt x="2536" y="40930"/>
                      <a:pt x="2736" y="48969"/>
                      <a:pt x="2802" y="54807"/>
                    </a:cubicBezTo>
                    <a:cubicBezTo>
                      <a:pt x="2869" y="57709"/>
                      <a:pt x="2902" y="60044"/>
                      <a:pt x="2902" y="61678"/>
                    </a:cubicBezTo>
                    <a:cubicBezTo>
                      <a:pt x="2936" y="62479"/>
                      <a:pt x="2936" y="63112"/>
                      <a:pt x="2936" y="63546"/>
                    </a:cubicBezTo>
                    <a:lnTo>
                      <a:pt x="2936" y="64046"/>
                    </a:lnTo>
                    <a:lnTo>
                      <a:pt x="2936" y="64213"/>
                    </a:lnTo>
                    <a:cubicBezTo>
                      <a:pt x="2936" y="64147"/>
                      <a:pt x="2969" y="64113"/>
                      <a:pt x="2969" y="64046"/>
                    </a:cubicBezTo>
                    <a:lnTo>
                      <a:pt x="2969" y="63546"/>
                    </a:lnTo>
                    <a:lnTo>
                      <a:pt x="2969" y="61678"/>
                    </a:lnTo>
                    <a:cubicBezTo>
                      <a:pt x="3003" y="60044"/>
                      <a:pt x="3003" y="57709"/>
                      <a:pt x="2969" y="54807"/>
                    </a:cubicBezTo>
                    <a:cubicBezTo>
                      <a:pt x="2936" y="48969"/>
                      <a:pt x="2769" y="40930"/>
                      <a:pt x="2369" y="32057"/>
                    </a:cubicBezTo>
                    <a:cubicBezTo>
                      <a:pt x="1968" y="23184"/>
                      <a:pt x="1368" y="15178"/>
                      <a:pt x="901" y="9374"/>
                    </a:cubicBezTo>
                    <a:cubicBezTo>
                      <a:pt x="634" y="6472"/>
                      <a:pt x="434" y="4137"/>
                      <a:pt x="267" y="2502"/>
                    </a:cubicBezTo>
                    <a:cubicBezTo>
                      <a:pt x="201" y="1702"/>
                      <a:pt x="134" y="1068"/>
                      <a:pt x="67" y="634"/>
                    </a:cubicBezTo>
                    <a:cubicBezTo>
                      <a:pt x="67" y="434"/>
                      <a:pt x="67" y="267"/>
                      <a:pt x="34" y="167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66"/>
              <p:cNvSpPr/>
              <p:nvPr/>
            </p:nvSpPr>
            <p:spPr>
              <a:xfrm>
                <a:off x="1291754" y="3665737"/>
                <a:ext cx="224466" cy="175350"/>
              </a:xfrm>
              <a:custGeom>
                <a:avLst/>
                <a:gdLst/>
                <a:ahLst/>
                <a:cxnLst/>
                <a:rect l="l" t="t" r="r" b="b"/>
                <a:pathLst>
                  <a:path w="9908" h="7740" extrusionOk="0">
                    <a:moveTo>
                      <a:pt x="9841" y="1"/>
                    </a:moveTo>
                    <a:lnTo>
                      <a:pt x="9841" y="1"/>
                    </a:lnTo>
                    <a:cubicBezTo>
                      <a:pt x="7840" y="2169"/>
                      <a:pt x="5805" y="3436"/>
                      <a:pt x="3603" y="5138"/>
                    </a:cubicBezTo>
                    <a:cubicBezTo>
                      <a:pt x="3470" y="4004"/>
                      <a:pt x="3070" y="2903"/>
                      <a:pt x="2503" y="1902"/>
                    </a:cubicBezTo>
                    <a:cubicBezTo>
                      <a:pt x="1970" y="962"/>
                      <a:pt x="1231" y="22"/>
                      <a:pt x="204" y="22"/>
                    </a:cubicBezTo>
                    <a:cubicBezTo>
                      <a:pt x="137" y="22"/>
                      <a:pt x="70" y="26"/>
                      <a:pt x="1" y="34"/>
                    </a:cubicBezTo>
                    <a:cubicBezTo>
                      <a:pt x="968" y="568"/>
                      <a:pt x="1302" y="1769"/>
                      <a:pt x="1302" y="2836"/>
                    </a:cubicBezTo>
                    <a:cubicBezTo>
                      <a:pt x="1335" y="3903"/>
                      <a:pt x="1068" y="5004"/>
                      <a:pt x="1168" y="6105"/>
                    </a:cubicBezTo>
                    <a:cubicBezTo>
                      <a:pt x="1135" y="6672"/>
                      <a:pt x="1435" y="7206"/>
                      <a:pt x="1869" y="7573"/>
                    </a:cubicBezTo>
                    <a:cubicBezTo>
                      <a:pt x="2066" y="7691"/>
                      <a:pt x="2278" y="7739"/>
                      <a:pt x="2495" y="7739"/>
                    </a:cubicBezTo>
                    <a:cubicBezTo>
                      <a:pt x="3014" y="7739"/>
                      <a:pt x="3567" y="7464"/>
                      <a:pt x="4037" y="7206"/>
                    </a:cubicBezTo>
                    <a:cubicBezTo>
                      <a:pt x="5505" y="6405"/>
                      <a:pt x="6973" y="5605"/>
                      <a:pt x="8173" y="4437"/>
                    </a:cubicBezTo>
                    <a:cubicBezTo>
                      <a:pt x="9308" y="3270"/>
                      <a:pt x="9908" y="1669"/>
                      <a:pt x="9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66"/>
              <p:cNvSpPr/>
              <p:nvPr/>
            </p:nvSpPr>
            <p:spPr>
              <a:xfrm>
                <a:off x="1130042" y="3679352"/>
                <a:ext cx="135296" cy="144652"/>
              </a:xfrm>
              <a:custGeom>
                <a:avLst/>
                <a:gdLst/>
                <a:ahLst/>
                <a:cxnLst/>
                <a:rect l="l" t="t" r="r" b="b"/>
                <a:pathLst>
                  <a:path w="5972" h="6385" extrusionOk="0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4837" y="1301"/>
                      <a:pt x="4170" y="3636"/>
                      <a:pt x="2969" y="5204"/>
                    </a:cubicBezTo>
                    <a:cubicBezTo>
                      <a:pt x="1702" y="4437"/>
                      <a:pt x="1001" y="3069"/>
                      <a:pt x="101" y="1901"/>
                    </a:cubicBezTo>
                    <a:lnTo>
                      <a:pt x="0" y="1901"/>
                    </a:lnTo>
                    <a:cubicBezTo>
                      <a:pt x="734" y="3336"/>
                      <a:pt x="1502" y="4804"/>
                      <a:pt x="2802" y="5838"/>
                    </a:cubicBezTo>
                    <a:cubicBezTo>
                      <a:pt x="3168" y="6134"/>
                      <a:pt x="3673" y="6384"/>
                      <a:pt x="4149" y="6384"/>
                    </a:cubicBezTo>
                    <a:cubicBezTo>
                      <a:pt x="4368" y="6384"/>
                      <a:pt x="4581" y="6331"/>
                      <a:pt x="4771" y="6205"/>
                    </a:cubicBezTo>
                    <a:cubicBezTo>
                      <a:pt x="5238" y="5871"/>
                      <a:pt x="5304" y="5204"/>
                      <a:pt x="5338" y="4637"/>
                    </a:cubicBezTo>
                    <a:cubicBezTo>
                      <a:pt x="5438" y="3169"/>
                      <a:pt x="5871" y="1468"/>
                      <a:pt x="59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66"/>
              <p:cNvSpPr/>
              <p:nvPr/>
            </p:nvSpPr>
            <p:spPr>
              <a:xfrm>
                <a:off x="1801854" y="4271826"/>
                <a:ext cx="318189" cy="244855"/>
              </a:xfrm>
              <a:custGeom>
                <a:avLst/>
                <a:gdLst/>
                <a:ahLst/>
                <a:cxnLst/>
                <a:rect l="l" t="t" r="r" b="b"/>
                <a:pathLst>
                  <a:path w="14045" h="10808" extrusionOk="0">
                    <a:moveTo>
                      <a:pt x="14044" y="0"/>
                    </a:moveTo>
                    <a:lnTo>
                      <a:pt x="14044" y="0"/>
                    </a:lnTo>
                    <a:cubicBezTo>
                      <a:pt x="12310" y="167"/>
                      <a:pt x="11176" y="1768"/>
                      <a:pt x="10275" y="3269"/>
                    </a:cubicBezTo>
                    <a:cubicBezTo>
                      <a:pt x="9408" y="4737"/>
                      <a:pt x="8307" y="6405"/>
                      <a:pt x="6606" y="6705"/>
                    </a:cubicBezTo>
                    <a:cubicBezTo>
                      <a:pt x="6436" y="6734"/>
                      <a:pt x="6265" y="6748"/>
                      <a:pt x="6095" y="6748"/>
                    </a:cubicBezTo>
                    <a:cubicBezTo>
                      <a:pt x="5092" y="6748"/>
                      <a:pt x="4087" y="6279"/>
                      <a:pt x="3203" y="5738"/>
                    </a:cubicBezTo>
                    <a:cubicBezTo>
                      <a:pt x="2169" y="5137"/>
                      <a:pt x="1168" y="4403"/>
                      <a:pt x="1" y="4136"/>
                    </a:cubicBezTo>
                    <a:lnTo>
                      <a:pt x="1" y="4136"/>
                    </a:lnTo>
                    <a:lnTo>
                      <a:pt x="8240" y="10808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66"/>
              <p:cNvSpPr/>
              <p:nvPr/>
            </p:nvSpPr>
            <p:spPr>
              <a:xfrm>
                <a:off x="472571" y="4450166"/>
                <a:ext cx="359739" cy="251674"/>
              </a:xfrm>
              <a:custGeom>
                <a:avLst/>
                <a:gdLst/>
                <a:ahLst/>
                <a:cxnLst/>
                <a:rect l="l" t="t" r="r" b="b"/>
                <a:pathLst>
                  <a:path w="15879" h="11109" extrusionOk="0">
                    <a:moveTo>
                      <a:pt x="15879" y="0"/>
                    </a:moveTo>
                    <a:cubicBezTo>
                      <a:pt x="15878" y="1"/>
                      <a:pt x="11842" y="4270"/>
                      <a:pt x="9107" y="4871"/>
                    </a:cubicBezTo>
                    <a:cubicBezTo>
                      <a:pt x="8398" y="5033"/>
                      <a:pt x="7681" y="5112"/>
                      <a:pt x="6967" y="5112"/>
                    </a:cubicBezTo>
                    <a:cubicBezTo>
                      <a:pt x="4892" y="5112"/>
                      <a:pt x="2847" y="4444"/>
                      <a:pt x="1135" y="3203"/>
                    </a:cubicBezTo>
                    <a:cubicBezTo>
                      <a:pt x="968" y="3069"/>
                      <a:pt x="735" y="2969"/>
                      <a:pt x="534" y="2903"/>
                    </a:cubicBezTo>
                    <a:cubicBezTo>
                      <a:pt x="499" y="2892"/>
                      <a:pt x="464" y="2888"/>
                      <a:pt x="429" y="2888"/>
                    </a:cubicBezTo>
                    <a:cubicBezTo>
                      <a:pt x="234" y="2888"/>
                      <a:pt x="57" y="3038"/>
                      <a:pt x="1" y="3236"/>
                    </a:cubicBezTo>
                    <a:cubicBezTo>
                      <a:pt x="1" y="3436"/>
                      <a:pt x="101" y="3603"/>
                      <a:pt x="268" y="3736"/>
                    </a:cubicBezTo>
                    <a:cubicBezTo>
                      <a:pt x="3070" y="6305"/>
                      <a:pt x="5972" y="8773"/>
                      <a:pt x="8974" y="11108"/>
                    </a:cubicBezTo>
                    <a:lnTo>
                      <a:pt x="15879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66"/>
              <p:cNvSpPr/>
              <p:nvPr/>
            </p:nvSpPr>
            <p:spPr>
              <a:xfrm>
                <a:off x="1192774" y="3792695"/>
                <a:ext cx="267533" cy="110903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48953" extrusionOk="0">
                    <a:moveTo>
                      <a:pt x="3136" y="1"/>
                    </a:moveTo>
                    <a:cubicBezTo>
                      <a:pt x="1601" y="12243"/>
                      <a:pt x="601" y="24552"/>
                      <a:pt x="134" y="36927"/>
                    </a:cubicBezTo>
                    <a:cubicBezTo>
                      <a:pt x="67" y="38862"/>
                      <a:pt x="0" y="40830"/>
                      <a:pt x="701" y="42631"/>
                    </a:cubicBezTo>
                    <a:cubicBezTo>
                      <a:pt x="1501" y="44733"/>
                      <a:pt x="3202" y="46367"/>
                      <a:pt x="4870" y="47868"/>
                    </a:cubicBezTo>
                    <a:cubicBezTo>
                      <a:pt x="5429" y="48400"/>
                      <a:pt x="6156" y="48953"/>
                      <a:pt x="6868" y="48953"/>
                    </a:cubicBezTo>
                    <a:cubicBezTo>
                      <a:pt x="7049" y="48953"/>
                      <a:pt x="7229" y="48917"/>
                      <a:pt x="7405" y="48836"/>
                    </a:cubicBezTo>
                    <a:cubicBezTo>
                      <a:pt x="7706" y="48636"/>
                      <a:pt x="8006" y="48369"/>
                      <a:pt x="8206" y="48068"/>
                    </a:cubicBezTo>
                    <a:cubicBezTo>
                      <a:pt x="9240" y="46734"/>
                      <a:pt x="10207" y="45266"/>
                      <a:pt x="10608" y="43632"/>
                    </a:cubicBezTo>
                    <a:cubicBezTo>
                      <a:pt x="11809" y="38428"/>
                      <a:pt x="6905" y="33291"/>
                      <a:pt x="8006" y="28054"/>
                    </a:cubicBez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66"/>
              <p:cNvSpPr/>
              <p:nvPr/>
            </p:nvSpPr>
            <p:spPr>
              <a:xfrm>
                <a:off x="1229792" y="3693693"/>
                <a:ext cx="130765" cy="12018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5305" extrusionOk="0">
                    <a:moveTo>
                      <a:pt x="4771" y="1"/>
                    </a:moveTo>
                    <a:lnTo>
                      <a:pt x="1101" y="101"/>
                    </a:lnTo>
                    <a:lnTo>
                      <a:pt x="1" y="2336"/>
                    </a:lnTo>
                    <a:lnTo>
                      <a:pt x="1568" y="5305"/>
                    </a:lnTo>
                    <a:lnTo>
                      <a:pt x="4604" y="5305"/>
                    </a:lnTo>
                    <a:lnTo>
                      <a:pt x="5771" y="2002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66"/>
              <p:cNvSpPr/>
              <p:nvPr/>
            </p:nvSpPr>
            <p:spPr>
              <a:xfrm>
                <a:off x="1226779" y="3813855"/>
                <a:ext cx="217669" cy="1077676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47569" extrusionOk="0">
                    <a:moveTo>
                      <a:pt x="1701" y="1"/>
                    </a:moveTo>
                    <a:lnTo>
                      <a:pt x="0" y="42131"/>
                    </a:lnTo>
                    <a:lnTo>
                      <a:pt x="5004" y="47568"/>
                    </a:lnTo>
                    <a:lnTo>
                      <a:pt x="9607" y="40997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66"/>
              <p:cNvSpPr/>
              <p:nvPr/>
            </p:nvSpPr>
            <p:spPr>
              <a:xfrm>
                <a:off x="1266833" y="3810072"/>
                <a:ext cx="62732" cy="589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60" extrusionOk="0">
                    <a:moveTo>
                      <a:pt x="1297" y="0"/>
                    </a:moveTo>
                    <a:cubicBezTo>
                      <a:pt x="859" y="0"/>
                      <a:pt x="422" y="58"/>
                      <a:pt x="0" y="168"/>
                    </a:cubicBezTo>
                    <a:cubicBezTo>
                      <a:pt x="342" y="217"/>
                      <a:pt x="684" y="248"/>
                      <a:pt x="1026" y="248"/>
                    </a:cubicBezTo>
                    <a:cubicBezTo>
                      <a:pt x="1151" y="248"/>
                      <a:pt x="1276" y="243"/>
                      <a:pt x="1401" y="234"/>
                    </a:cubicBezTo>
                    <a:cubicBezTo>
                      <a:pt x="1618" y="251"/>
                      <a:pt x="1843" y="259"/>
                      <a:pt x="2072" y="259"/>
                    </a:cubicBezTo>
                    <a:cubicBezTo>
                      <a:pt x="2302" y="259"/>
                      <a:pt x="2535" y="251"/>
                      <a:pt x="2769" y="234"/>
                    </a:cubicBezTo>
                    <a:cubicBezTo>
                      <a:pt x="2290" y="75"/>
                      <a:pt x="1793" y="0"/>
                      <a:pt x="12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66"/>
              <p:cNvSpPr/>
              <p:nvPr/>
            </p:nvSpPr>
            <p:spPr>
              <a:xfrm>
                <a:off x="1252470" y="3710254"/>
                <a:ext cx="95242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273" extrusionOk="0">
                    <a:moveTo>
                      <a:pt x="4197" y="0"/>
                    </a:moveTo>
                    <a:cubicBezTo>
                      <a:pt x="4113" y="0"/>
                      <a:pt x="3330" y="870"/>
                      <a:pt x="2235" y="1772"/>
                    </a:cubicBezTo>
                    <a:cubicBezTo>
                      <a:pt x="1068" y="2672"/>
                      <a:pt x="0" y="3239"/>
                      <a:pt x="34" y="3273"/>
                    </a:cubicBezTo>
                    <a:cubicBezTo>
                      <a:pt x="301" y="3239"/>
                      <a:pt x="534" y="3139"/>
                      <a:pt x="768" y="2973"/>
                    </a:cubicBezTo>
                    <a:cubicBezTo>
                      <a:pt x="1335" y="2672"/>
                      <a:pt x="1868" y="2339"/>
                      <a:pt x="2369" y="1938"/>
                    </a:cubicBezTo>
                    <a:cubicBezTo>
                      <a:pt x="2869" y="1538"/>
                      <a:pt x="3303" y="1105"/>
                      <a:pt x="3736" y="638"/>
                    </a:cubicBezTo>
                    <a:cubicBezTo>
                      <a:pt x="3936" y="437"/>
                      <a:pt x="4070" y="237"/>
                      <a:pt x="4203" y="4"/>
                    </a:cubicBezTo>
                    <a:cubicBezTo>
                      <a:pt x="4202" y="1"/>
                      <a:pt x="4200" y="0"/>
                      <a:pt x="41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66"/>
              <p:cNvSpPr/>
              <p:nvPr/>
            </p:nvSpPr>
            <p:spPr>
              <a:xfrm>
                <a:off x="1259266" y="3906809"/>
                <a:ext cx="84662" cy="84662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737" extrusionOk="0">
                    <a:moveTo>
                      <a:pt x="3737" y="1"/>
                    </a:moveTo>
                    <a:cubicBezTo>
                      <a:pt x="3036" y="534"/>
                      <a:pt x="2402" y="1135"/>
                      <a:pt x="1802" y="1802"/>
                    </a:cubicBezTo>
                    <a:cubicBezTo>
                      <a:pt x="1135" y="2369"/>
                      <a:pt x="534" y="3036"/>
                      <a:pt x="1" y="3737"/>
                    </a:cubicBezTo>
                    <a:cubicBezTo>
                      <a:pt x="701" y="3170"/>
                      <a:pt x="1335" y="2603"/>
                      <a:pt x="1935" y="1935"/>
                    </a:cubicBezTo>
                    <a:cubicBezTo>
                      <a:pt x="2602" y="1335"/>
                      <a:pt x="3203" y="701"/>
                      <a:pt x="37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66"/>
              <p:cNvSpPr/>
              <p:nvPr/>
            </p:nvSpPr>
            <p:spPr>
              <a:xfrm>
                <a:off x="1254735" y="3975589"/>
                <a:ext cx="95242" cy="93724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137" extrusionOk="0">
                    <a:moveTo>
                      <a:pt x="4203" y="0"/>
                    </a:moveTo>
                    <a:lnTo>
                      <a:pt x="4203" y="0"/>
                    </a:lnTo>
                    <a:cubicBezTo>
                      <a:pt x="3436" y="601"/>
                      <a:pt x="2702" y="1268"/>
                      <a:pt x="2035" y="2002"/>
                    </a:cubicBezTo>
                    <a:cubicBezTo>
                      <a:pt x="1301" y="2669"/>
                      <a:pt x="634" y="3369"/>
                      <a:pt x="0" y="4136"/>
                    </a:cubicBezTo>
                    <a:cubicBezTo>
                      <a:pt x="801" y="3536"/>
                      <a:pt x="1501" y="2869"/>
                      <a:pt x="2169" y="2135"/>
                    </a:cubicBezTo>
                    <a:cubicBezTo>
                      <a:pt x="2902" y="1501"/>
                      <a:pt x="3570" y="767"/>
                      <a:pt x="42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66"/>
              <p:cNvSpPr/>
              <p:nvPr/>
            </p:nvSpPr>
            <p:spPr>
              <a:xfrm>
                <a:off x="1250952" y="4039069"/>
                <a:ext cx="109605" cy="108835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4804" extrusionOk="0">
                    <a:moveTo>
                      <a:pt x="4837" y="0"/>
                    </a:moveTo>
                    <a:lnTo>
                      <a:pt x="4837" y="0"/>
                    </a:lnTo>
                    <a:cubicBezTo>
                      <a:pt x="3970" y="734"/>
                      <a:pt x="3103" y="1501"/>
                      <a:pt x="2336" y="2335"/>
                    </a:cubicBezTo>
                    <a:cubicBezTo>
                      <a:pt x="1502" y="3102"/>
                      <a:pt x="734" y="3936"/>
                      <a:pt x="1" y="4804"/>
                    </a:cubicBezTo>
                    <a:cubicBezTo>
                      <a:pt x="868" y="4103"/>
                      <a:pt x="1702" y="3303"/>
                      <a:pt x="2502" y="2502"/>
                    </a:cubicBezTo>
                    <a:cubicBezTo>
                      <a:pt x="3336" y="1701"/>
                      <a:pt x="4104" y="867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66"/>
              <p:cNvSpPr/>
              <p:nvPr/>
            </p:nvSpPr>
            <p:spPr>
              <a:xfrm>
                <a:off x="1248686" y="4106309"/>
                <a:ext cx="119415" cy="117919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5205" extrusionOk="0">
                    <a:moveTo>
                      <a:pt x="5271" y="1"/>
                    </a:moveTo>
                    <a:lnTo>
                      <a:pt x="5271" y="1"/>
                    </a:lnTo>
                    <a:cubicBezTo>
                      <a:pt x="4304" y="802"/>
                      <a:pt x="3403" y="1635"/>
                      <a:pt x="2569" y="2536"/>
                    </a:cubicBezTo>
                    <a:cubicBezTo>
                      <a:pt x="1668" y="3370"/>
                      <a:pt x="801" y="4271"/>
                      <a:pt x="1" y="5205"/>
                    </a:cubicBezTo>
                    <a:cubicBezTo>
                      <a:pt x="968" y="4437"/>
                      <a:pt x="1869" y="3570"/>
                      <a:pt x="2702" y="2703"/>
                    </a:cubicBezTo>
                    <a:cubicBezTo>
                      <a:pt x="3603" y="1836"/>
                      <a:pt x="4470" y="935"/>
                      <a:pt x="527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66"/>
              <p:cNvSpPr/>
              <p:nvPr/>
            </p:nvSpPr>
            <p:spPr>
              <a:xfrm>
                <a:off x="1246421" y="4173571"/>
                <a:ext cx="128499" cy="127752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39" extrusionOk="0">
                    <a:moveTo>
                      <a:pt x="5671" y="1"/>
                    </a:moveTo>
                    <a:cubicBezTo>
                      <a:pt x="4670" y="835"/>
                      <a:pt x="3670" y="1769"/>
                      <a:pt x="2769" y="2703"/>
                    </a:cubicBezTo>
                    <a:cubicBezTo>
                      <a:pt x="1802" y="3637"/>
                      <a:pt x="868" y="4604"/>
                      <a:pt x="0" y="5638"/>
                    </a:cubicBezTo>
                    <a:cubicBezTo>
                      <a:pt x="1035" y="4771"/>
                      <a:pt x="2002" y="3870"/>
                      <a:pt x="2936" y="2903"/>
                    </a:cubicBezTo>
                    <a:cubicBezTo>
                      <a:pt x="3903" y="1969"/>
                      <a:pt x="4804" y="1001"/>
                      <a:pt x="56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66"/>
              <p:cNvSpPr/>
              <p:nvPr/>
            </p:nvSpPr>
            <p:spPr>
              <a:xfrm>
                <a:off x="1242638" y="4239316"/>
                <a:ext cx="142092" cy="140597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6206" extrusionOk="0">
                    <a:moveTo>
                      <a:pt x="6235" y="0"/>
                    </a:moveTo>
                    <a:cubicBezTo>
                      <a:pt x="6137" y="0"/>
                      <a:pt x="4717" y="1323"/>
                      <a:pt x="3036" y="3036"/>
                    </a:cubicBezTo>
                    <a:cubicBezTo>
                      <a:pt x="1969" y="4037"/>
                      <a:pt x="935" y="5104"/>
                      <a:pt x="1" y="6205"/>
                    </a:cubicBezTo>
                    <a:cubicBezTo>
                      <a:pt x="1" y="6206"/>
                      <a:pt x="2" y="6206"/>
                      <a:pt x="3" y="6206"/>
                    </a:cubicBezTo>
                    <a:cubicBezTo>
                      <a:pt x="69" y="6206"/>
                      <a:pt x="1490" y="4883"/>
                      <a:pt x="3203" y="3170"/>
                    </a:cubicBezTo>
                    <a:cubicBezTo>
                      <a:pt x="4904" y="1469"/>
                      <a:pt x="6272" y="34"/>
                      <a:pt x="6238" y="1"/>
                    </a:cubicBezTo>
                    <a:cubicBezTo>
                      <a:pt x="6238" y="0"/>
                      <a:pt x="6237" y="0"/>
                      <a:pt x="623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66"/>
              <p:cNvSpPr/>
              <p:nvPr/>
            </p:nvSpPr>
            <p:spPr>
              <a:xfrm>
                <a:off x="1238107" y="4306579"/>
                <a:ext cx="153442" cy="150452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641" extrusionOk="0">
                    <a:moveTo>
                      <a:pt x="6737" y="0"/>
                    </a:moveTo>
                    <a:cubicBezTo>
                      <a:pt x="6670" y="0"/>
                      <a:pt x="5150" y="1423"/>
                      <a:pt x="3303" y="3236"/>
                    </a:cubicBezTo>
                    <a:cubicBezTo>
                      <a:pt x="1468" y="5071"/>
                      <a:pt x="1" y="6605"/>
                      <a:pt x="67" y="6639"/>
                    </a:cubicBezTo>
                    <a:cubicBezTo>
                      <a:pt x="68" y="6640"/>
                      <a:pt x="69" y="6641"/>
                      <a:pt x="72" y="6641"/>
                    </a:cubicBezTo>
                    <a:cubicBezTo>
                      <a:pt x="168" y="6641"/>
                      <a:pt x="1675" y="5197"/>
                      <a:pt x="3470" y="3403"/>
                    </a:cubicBezTo>
                    <a:cubicBezTo>
                      <a:pt x="5304" y="1568"/>
                      <a:pt x="6772" y="34"/>
                      <a:pt x="6739" y="1"/>
                    </a:cubicBezTo>
                    <a:cubicBezTo>
                      <a:pt x="6738" y="0"/>
                      <a:pt x="6738" y="0"/>
                      <a:pt x="6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66"/>
              <p:cNvSpPr/>
              <p:nvPr/>
            </p:nvSpPr>
            <p:spPr>
              <a:xfrm>
                <a:off x="1236589" y="4373026"/>
                <a:ext cx="163252" cy="160307"/>
              </a:xfrm>
              <a:custGeom>
                <a:avLst/>
                <a:gdLst/>
                <a:ahLst/>
                <a:cxnLst/>
                <a:rect l="l" t="t" r="r" b="b"/>
                <a:pathLst>
                  <a:path w="7206" h="7076" extrusionOk="0">
                    <a:moveTo>
                      <a:pt x="7169" y="1"/>
                    </a:moveTo>
                    <a:cubicBezTo>
                      <a:pt x="7072" y="1"/>
                      <a:pt x="5464" y="1545"/>
                      <a:pt x="3537" y="3472"/>
                    </a:cubicBezTo>
                    <a:cubicBezTo>
                      <a:pt x="1569" y="5407"/>
                      <a:pt x="1" y="7041"/>
                      <a:pt x="34" y="7075"/>
                    </a:cubicBezTo>
                    <a:cubicBezTo>
                      <a:pt x="35" y="7075"/>
                      <a:pt x="35" y="7075"/>
                      <a:pt x="36" y="7075"/>
                    </a:cubicBezTo>
                    <a:cubicBezTo>
                      <a:pt x="102" y="7075"/>
                      <a:pt x="1723" y="5553"/>
                      <a:pt x="3670" y="3606"/>
                    </a:cubicBezTo>
                    <a:cubicBezTo>
                      <a:pt x="5638" y="1671"/>
                      <a:pt x="7206" y="36"/>
                      <a:pt x="7173" y="3"/>
                    </a:cubicBezTo>
                    <a:cubicBezTo>
                      <a:pt x="7172" y="2"/>
                      <a:pt x="7171" y="1"/>
                      <a:pt x="7169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66"/>
              <p:cNvSpPr/>
              <p:nvPr/>
            </p:nvSpPr>
            <p:spPr>
              <a:xfrm>
                <a:off x="1232058" y="4441852"/>
                <a:ext cx="173084" cy="170819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40" extrusionOk="0">
                    <a:moveTo>
                      <a:pt x="7605" y="0"/>
                    </a:moveTo>
                    <a:cubicBezTo>
                      <a:pt x="7538" y="0"/>
                      <a:pt x="5817" y="1623"/>
                      <a:pt x="3737" y="3703"/>
                    </a:cubicBezTo>
                    <a:cubicBezTo>
                      <a:pt x="1635" y="5771"/>
                      <a:pt x="1" y="7506"/>
                      <a:pt x="34" y="7539"/>
                    </a:cubicBezTo>
                    <a:cubicBezTo>
                      <a:pt x="34" y="7540"/>
                      <a:pt x="35" y="7540"/>
                      <a:pt x="36" y="7540"/>
                    </a:cubicBezTo>
                    <a:cubicBezTo>
                      <a:pt x="102" y="7540"/>
                      <a:pt x="1823" y="5884"/>
                      <a:pt x="3903" y="3837"/>
                    </a:cubicBezTo>
                    <a:cubicBezTo>
                      <a:pt x="5972" y="1768"/>
                      <a:pt x="7639" y="34"/>
                      <a:pt x="7606" y="1"/>
                    </a:cubicBezTo>
                    <a:cubicBezTo>
                      <a:pt x="7606" y="0"/>
                      <a:pt x="7605" y="0"/>
                      <a:pt x="7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66"/>
              <p:cNvSpPr/>
              <p:nvPr/>
            </p:nvSpPr>
            <p:spPr>
              <a:xfrm>
                <a:off x="1231310" y="4506826"/>
                <a:ext cx="182894" cy="179949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7943" extrusionOk="0">
                    <a:moveTo>
                      <a:pt x="8038" y="1"/>
                    </a:moveTo>
                    <a:cubicBezTo>
                      <a:pt x="7971" y="1"/>
                      <a:pt x="6151" y="1723"/>
                      <a:pt x="3970" y="3904"/>
                    </a:cubicBezTo>
                    <a:cubicBezTo>
                      <a:pt x="1768" y="6106"/>
                      <a:pt x="0" y="7907"/>
                      <a:pt x="67" y="7940"/>
                    </a:cubicBezTo>
                    <a:cubicBezTo>
                      <a:pt x="68" y="7942"/>
                      <a:pt x="69" y="7942"/>
                      <a:pt x="71" y="7942"/>
                    </a:cubicBezTo>
                    <a:cubicBezTo>
                      <a:pt x="168" y="7942"/>
                      <a:pt x="1975" y="6199"/>
                      <a:pt x="4137" y="4037"/>
                    </a:cubicBezTo>
                    <a:cubicBezTo>
                      <a:pt x="6338" y="1869"/>
                      <a:pt x="8073" y="35"/>
                      <a:pt x="8039" y="1"/>
                    </a:cubicBezTo>
                    <a:cubicBezTo>
                      <a:pt x="8039" y="1"/>
                      <a:pt x="8039" y="1"/>
                      <a:pt x="803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66"/>
              <p:cNvSpPr/>
              <p:nvPr/>
            </p:nvSpPr>
            <p:spPr>
              <a:xfrm>
                <a:off x="1225261" y="4567270"/>
                <a:ext cx="203306" cy="201086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876" extrusionOk="0">
                    <a:moveTo>
                      <a:pt x="8937" y="0"/>
                    </a:moveTo>
                    <a:cubicBezTo>
                      <a:pt x="8840" y="0"/>
                      <a:pt x="6831" y="1943"/>
                      <a:pt x="4404" y="4338"/>
                    </a:cubicBezTo>
                    <a:cubicBezTo>
                      <a:pt x="1969" y="6807"/>
                      <a:pt x="0" y="8808"/>
                      <a:pt x="34" y="8875"/>
                    </a:cubicBezTo>
                    <a:cubicBezTo>
                      <a:pt x="34" y="8875"/>
                      <a:pt x="35" y="8875"/>
                      <a:pt x="35" y="8875"/>
                    </a:cubicBezTo>
                    <a:cubicBezTo>
                      <a:pt x="101" y="8875"/>
                      <a:pt x="2123" y="6920"/>
                      <a:pt x="4570" y="4505"/>
                    </a:cubicBezTo>
                    <a:cubicBezTo>
                      <a:pt x="7039" y="2037"/>
                      <a:pt x="8974" y="35"/>
                      <a:pt x="8940" y="2"/>
                    </a:cubicBezTo>
                    <a:cubicBezTo>
                      <a:pt x="8940" y="1"/>
                      <a:pt x="8939" y="0"/>
                      <a:pt x="8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66"/>
              <p:cNvSpPr/>
              <p:nvPr/>
            </p:nvSpPr>
            <p:spPr>
              <a:xfrm>
                <a:off x="1261532" y="4635303"/>
                <a:ext cx="173084" cy="171634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7576" extrusionOk="0">
                    <a:moveTo>
                      <a:pt x="7571" y="0"/>
                    </a:moveTo>
                    <a:cubicBezTo>
                      <a:pt x="7504" y="0"/>
                      <a:pt x="5784" y="1623"/>
                      <a:pt x="3737" y="3704"/>
                    </a:cubicBezTo>
                    <a:cubicBezTo>
                      <a:pt x="1635" y="5805"/>
                      <a:pt x="1" y="7540"/>
                      <a:pt x="34" y="7573"/>
                    </a:cubicBezTo>
                    <a:cubicBezTo>
                      <a:pt x="35" y="7574"/>
                      <a:pt x="36" y="7575"/>
                      <a:pt x="38" y="7575"/>
                    </a:cubicBezTo>
                    <a:cubicBezTo>
                      <a:pt x="135" y="7575"/>
                      <a:pt x="1842" y="5931"/>
                      <a:pt x="3870" y="3870"/>
                    </a:cubicBezTo>
                    <a:cubicBezTo>
                      <a:pt x="5972" y="1769"/>
                      <a:pt x="7639" y="34"/>
                      <a:pt x="7573" y="1"/>
                    </a:cubicBezTo>
                    <a:cubicBezTo>
                      <a:pt x="7572" y="1"/>
                      <a:pt x="7572" y="0"/>
                      <a:pt x="75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66"/>
              <p:cNvSpPr/>
              <p:nvPr/>
            </p:nvSpPr>
            <p:spPr>
              <a:xfrm>
                <a:off x="1304599" y="4708614"/>
                <a:ext cx="136066" cy="142092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6272" extrusionOk="0">
                    <a:moveTo>
                      <a:pt x="6005" y="1"/>
                    </a:moveTo>
                    <a:cubicBezTo>
                      <a:pt x="4938" y="968"/>
                      <a:pt x="3937" y="2002"/>
                      <a:pt x="2970" y="3070"/>
                    </a:cubicBezTo>
                    <a:cubicBezTo>
                      <a:pt x="1302" y="4804"/>
                      <a:pt x="1" y="6238"/>
                      <a:pt x="34" y="6272"/>
                    </a:cubicBezTo>
                    <a:cubicBezTo>
                      <a:pt x="1102" y="5304"/>
                      <a:pt x="2136" y="4270"/>
                      <a:pt x="3103" y="3203"/>
                    </a:cubicBezTo>
                    <a:cubicBezTo>
                      <a:pt x="4137" y="2202"/>
                      <a:pt x="5105" y="1101"/>
                      <a:pt x="60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66"/>
              <p:cNvSpPr/>
              <p:nvPr/>
            </p:nvSpPr>
            <p:spPr>
              <a:xfrm>
                <a:off x="1260014" y="3843329"/>
                <a:ext cx="75600" cy="74829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303" extrusionOk="0">
                    <a:moveTo>
                      <a:pt x="3337" y="1"/>
                    </a:moveTo>
                    <a:cubicBezTo>
                      <a:pt x="2703" y="468"/>
                      <a:pt x="2136" y="1001"/>
                      <a:pt x="1602" y="1568"/>
                    </a:cubicBezTo>
                    <a:cubicBezTo>
                      <a:pt x="1002" y="2102"/>
                      <a:pt x="468" y="2669"/>
                      <a:pt x="1" y="3303"/>
                    </a:cubicBezTo>
                    <a:cubicBezTo>
                      <a:pt x="635" y="2836"/>
                      <a:pt x="1202" y="2302"/>
                      <a:pt x="1735" y="1735"/>
                    </a:cubicBezTo>
                    <a:cubicBezTo>
                      <a:pt x="2336" y="1202"/>
                      <a:pt x="2870" y="601"/>
                      <a:pt x="3337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66"/>
              <p:cNvSpPr/>
              <p:nvPr/>
            </p:nvSpPr>
            <p:spPr>
              <a:xfrm>
                <a:off x="336551" y="4449577"/>
                <a:ext cx="350677" cy="331692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4641" extrusionOk="0">
                    <a:moveTo>
                      <a:pt x="1946" y="1"/>
                    </a:moveTo>
                    <a:cubicBezTo>
                      <a:pt x="1776" y="1"/>
                      <a:pt x="1608" y="51"/>
                      <a:pt x="1468" y="160"/>
                    </a:cubicBezTo>
                    <a:cubicBezTo>
                      <a:pt x="1168" y="360"/>
                      <a:pt x="1135" y="727"/>
                      <a:pt x="1001" y="1061"/>
                    </a:cubicBezTo>
                    <a:cubicBezTo>
                      <a:pt x="834" y="1661"/>
                      <a:pt x="367" y="2128"/>
                      <a:pt x="167" y="2695"/>
                    </a:cubicBezTo>
                    <a:cubicBezTo>
                      <a:pt x="0" y="3295"/>
                      <a:pt x="201" y="4096"/>
                      <a:pt x="834" y="4163"/>
                    </a:cubicBezTo>
                    <a:lnTo>
                      <a:pt x="634" y="4229"/>
                    </a:lnTo>
                    <a:cubicBezTo>
                      <a:pt x="4003" y="7232"/>
                      <a:pt x="7372" y="10234"/>
                      <a:pt x="10708" y="13203"/>
                    </a:cubicBezTo>
                    <a:cubicBezTo>
                      <a:pt x="11476" y="13906"/>
                      <a:pt x="12367" y="14641"/>
                      <a:pt x="13409" y="14641"/>
                    </a:cubicBezTo>
                    <a:cubicBezTo>
                      <a:pt x="13454" y="14641"/>
                      <a:pt x="13498" y="14640"/>
                      <a:pt x="13543" y="14637"/>
                    </a:cubicBezTo>
                    <a:cubicBezTo>
                      <a:pt x="14644" y="14504"/>
                      <a:pt x="15478" y="13503"/>
                      <a:pt x="15411" y="12369"/>
                    </a:cubicBezTo>
                    <a:cubicBezTo>
                      <a:pt x="15245" y="11068"/>
                      <a:pt x="13944" y="10234"/>
                      <a:pt x="12910" y="9467"/>
                    </a:cubicBezTo>
                    <a:cubicBezTo>
                      <a:pt x="11008" y="8066"/>
                      <a:pt x="9074" y="6131"/>
                      <a:pt x="7306" y="4630"/>
                    </a:cubicBezTo>
                    <a:cubicBezTo>
                      <a:pt x="5438" y="3062"/>
                      <a:pt x="4203" y="1628"/>
                      <a:pt x="2502" y="193"/>
                    </a:cubicBezTo>
                    <a:cubicBezTo>
                      <a:pt x="2341" y="68"/>
                      <a:pt x="2142" y="1"/>
                      <a:pt x="1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66"/>
              <p:cNvSpPr/>
              <p:nvPr/>
            </p:nvSpPr>
            <p:spPr>
              <a:xfrm>
                <a:off x="394729" y="4456963"/>
                <a:ext cx="275100" cy="241095"/>
              </a:xfrm>
              <a:custGeom>
                <a:avLst/>
                <a:gdLst/>
                <a:ahLst/>
                <a:cxnLst/>
                <a:rect l="l" t="t" r="r" b="b"/>
                <a:pathLst>
                  <a:path w="12143" h="1064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34" y="134"/>
                      <a:pt x="268" y="301"/>
                      <a:pt x="435" y="434"/>
                    </a:cubicBezTo>
                    <a:lnTo>
                      <a:pt x="1669" y="1635"/>
                    </a:lnTo>
                    <a:cubicBezTo>
                      <a:pt x="2736" y="2636"/>
                      <a:pt x="4204" y="4037"/>
                      <a:pt x="5872" y="5538"/>
                    </a:cubicBezTo>
                    <a:lnTo>
                      <a:pt x="8207" y="7673"/>
                    </a:lnTo>
                    <a:cubicBezTo>
                      <a:pt x="8841" y="8240"/>
                      <a:pt x="9508" y="8774"/>
                      <a:pt x="10242" y="9274"/>
                    </a:cubicBezTo>
                    <a:cubicBezTo>
                      <a:pt x="10842" y="9674"/>
                      <a:pt x="11309" y="10041"/>
                      <a:pt x="11643" y="10275"/>
                    </a:cubicBezTo>
                    <a:cubicBezTo>
                      <a:pt x="11809" y="10408"/>
                      <a:pt x="11976" y="10542"/>
                      <a:pt x="12143" y="10642"/>
                    </a:cubicBezTo>
                    <a:cubicBezTo>
                      <a:pt x="12010" y="10508"/>
                      <a:pt x="11876" y="10341"/>
                      <a:pt x="11709" y="10241"/>
                    </a:cubicBezTo>
                    <a:cubicBezTo>
                      <a:pt x="11409" y="9975"/>
                      <a:pt x="10942" y="9608"/>
                      <a:pt x="10342" y="9141"/>
                    </a:cubicBezTo>
                    <a:cubicBezTo>
                      <a:pt x="9641" y="8640"/>
                      <a:pt x="9007" y="8106"/>
                      <a:pt x="8374" y="7539"/>
                    </a:cubicBezTo>
                    <a:cubicBezTo>
                      <a:pt x="7640" y="6872"/>
                      <a:pt x="6873" y="6138"/>
                      <a:pt x="6039" y="5405"/>
                    </a:cubicBezTo>
                    <a:cubicBezTo>
                      <a:pt x="4404" y="3870"/>
                      <a:pt x="2903" y="2536"/>
                      <a:pt x="1802" y="1535"/>
                    </a:cubicBezTo>
                    <a:lnTo>
                      <a:pt x="501" y="401"/>
                    </a:lnTo>
                    <a:cubicBezTo>
                      <a:pt x="335" y="234"/>
                      <a:pt x="168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66"/>
              <p:cNvSpPr/>
              <p:nvPr/>
            </p:nvSpPr>
            <p:spPr>
              <a:xfrm>
                <a:off x="366025" y="4496269"/>
                <a:ext cx="278883" cy="223695"/>
              </a:xfrm>
              <a:custGeom>
                <a:avLst/>
                <a:gdLst/>
                <a:ahLst/>
                <a:cxnLst/>
                <a:rect l="l" t="t" r="r" b="b"/>
                <a:pathLst>
                  <a:path w="12310" h="987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34" y="167"/>
                      <a:pt x="267" y="334"/>
                      <a:pt x="434" y="467"/>
                    </a:cubicBezTo>
                    <a:cubicBezTo>
                      <a:pt x="701" y="767"/>
                      <a:pt x="1135" y="1168"/>
                      <a:pt x="1635" y="1668"/>
                    </a:cubicBezTo>
                    <a:cubicBezTo>
                      <a:pt x="2669" y="2635"/>
                      <a:pt x="4170" y="3936"/>
                      <a:pt x="5871" y="5304"/>
                    </a:cubicBezTo>
                    <a:cubicBezTo>
                      <a:pt x="7572" y="6705"/>
                      <a:pt x="9174" y="7839"/>
                      <a:pt x="10341" y="8640"/>
                    </a:cubicBezTo>
                    <a:cubicBezTo>
                      <a:pt x="10942" y="9040"/>
                      <a:pt x="11442" y="9374"/>
                      <a:pt x="11775" y="9574"/>
                    </a:cubicBezTo>
                    <a:cubicBezTo>
                      <a:pt x="11942" y="9707"/>
                      <a:pt x="12109" y="9807"/>
                      <a:pt x="12309" y="9874"/>
                    </a:cubicBezTo>
                    <a:cubicBezTo>
                      <a:pt x="12142" y="9741"/>
                      <a:pt x="11976" y="9607"/>
                      <a:pt x="11809" y="9507"/>
                    </a:cubicBezTo>
                    <a:lnTo>
                      <a:pt x="10441" y="8506"/>
                    </a:lnTo>
                    <a:cubicBezTo>
                      <a:pt x="9274" y="7706"/>
                      <a:pt x="7706" y="6538"/>
                      <a:pt x="6005" y="5171"/>
                    </a:cubicBezTo>
                    <a:cubicBezTo>
                      <a:pt x="4303" y="3803"/>
                      <a:pt x="2802" y="2502"/>
                      <a:pt x="1735" y="1568"/>
                    </a:cubicBezTo>
                    <a:lnTo>
                      <a:pt x="501" y="434"/>
                    </a:lnTo>
                    <a:cubicBezTo>
                      <a:pt x="334" y="267"/>
                      <a:pt x="167" y="1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66"/>
              <p:cNvSpPr/>
              <p:nvPr/>
            </p:nvSpPr>
            <p:spPr>
              <a:xfrm>
                <a:off x="412876" y="4532540"/>
                <a:ext cx="64250" cy="6350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03" extrusionOk="0">
                    <a:moveTo>
                      <a:pt x="2836" y="0"/>
                    </a:moveTo>
                    <a:lnTo>
                      <a:pt x="2836" y="0"/>
                    </a:lnTo>
                    <a:cubicBezTo>
                      <a:pt x="1768" y="834"/>
                      <a:pt x="834" y="1768"/>
                      <a:pt x="1" y="2802"/>
                    </a:cubicBezTo>
                    <a:cubicBezTo>
                      <a:pt x="534" y="2435"/>
                      <a:pt x="1035" y="1968"/>
                      <a:pt x="1502" y="1501"/>
                    </a:cubicBezTo>
                    <a:cubicBezTo>
                      <a:pt x="1969" y="1034"/>
                      <a:pt x="2436" y="534"/>
                      <a:pt x="283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66"/>
              <p:cNvSpPr/>
              <p:nvPr/>
            </p:nvSpPr>
            <p:spPr>
              <a:xfrm>
                <a:off x="556463" y="4665547"/>
                <a:ext cx="68033" cy="65767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2903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35" y="401"/>
                      <a:pt x="1902" y="868"/>
                      <a:pt x="1435" y="1368"/>
                    </a:cubicBezTo>
                    <a:cubicBezTo>
                      <a:pt x="901" y="1835"/>
                      <a:pt x="401" y="2335"/>
                      <a:pt x="0" y="2902"/>
                    </a:cubicBezTo>
                    <a:cubicBezTo>
                      <a:pt x="567" y="2502"/>
                      <a:pt x="1101" y="2035"/>
                      <a:pt x="1568" y="1535"/>
                    </a:cubicBezTo>
                    <a:cubicBezTo>
                      <a:pt x="2102" y="1068"/>
                      <a:pt x="2602" y="5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66"/>
              <p:cNvSpPr/>
              <p:nvPr/>
            </p:nvSpPr>
            <p:spPr>
              <a:xfrm>
                <a:off x="1120210" y="3594713"/>
                <a:ext cx="68033" cy="106569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4704" extrusionOk="0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03" y="734"/>
                      <a:pt x="1869" y="1501"/>
                      <a:pt x="1402" y="2302"/>
                    </a:cubicBezTo>
                    <a:cubicBezTo>
                      <a:pt x="868" y="3069"/>
                      <a:pt x="401" y="3870"/>
                      <a:pt x="1" y="4703"/>
                    </a:cubicBezTo>
                    <a:cubicBezTo>
                      <a:pt x="568" y="3970"/>
                      <a:pt x="1102" y="3202"/>
                      <a:pt x="1602" y="2402"/>
                    </a:cubicBezTo>
                    <a:cubicBezTo>
                      <a:pt x="2136" y="1635"/>
                      <a:pt x="2603" y="8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66"/>
              <p:cNvSpPr/>
              <p:nvPr/>
            </p:nvSpPr>
            <p:spPr>
              <a:xfrm>
                <a:off x="1416447" y="3590930"/>
                <a:ext cx="52174" cy="113366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5004" extrusionOk="0">
                    <a:moveTo>
                      <a:pt x="1" y="0"/>
                    </a:moveTo>
                    <a:cubicBezTo>
                      <a:pt x="268" y="868"/>
                      <a:pt x="635" y="1735"/>
                      <a:pt x="1068" y="2535"/>
                    </a:cubicBezTo>
                    <a:cubicBezTo>
                      <a:pt x="1402" y="3403"/>
                      <a:pt x="1835" y="4237"/>
                      <a:pt x="2302" y="5004"/>
                    </a:cubicBezTo>
                    <a:cubicBezTo>
                      <a:pt x="1669" y="3269"/>
                      <a:pt x="901" y="1601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66"/>
              <p:cNvSpPr/>
              <p:nvPr/>
            </p:nvSpPr>
            <p:spPr>
              <a:xfrm>
                <a:off x="1984000" y="4197948"/>
                <a:ext cx="272812" cy="387695"/>
              </a:xfrm>
              <a:custGeom>
                <a:avLst/>
                <a:gdLst/>
                <a:ahLst/>
                <a:cxnLst/>
                <a:rect l="l" t="t" r="r" b="b"/>
                <a:pathLst>
                  <a:path w="12042" h="17113" extrusionOk="0">
                    <a:moveTo>
                      <a:pt x="9723" y="0"/>
                    </a:moveTo>
                    <a:cubicBezTo>
                      <a:pt x="9520" y="0"/>
                      <a:pt x="9313" y="30"/>
                      <a:pt x="9107" y="92"/>
                    </a:cubicBezTo>
                    <a:cubicBezTo>
                      <a:pt x="7872" y="526"/>
                      <a:pt x="7372" y="1960"/>
                      <a:pt x="6838" y="3161"/>
                    </a:cubicBezTo>
                    <a:cubicBezTo>
                      <a:pt x="5904" y="5329"/>
                      <a:pt x="4437" y="7164"/>
                      <a:pt x="3102" y="9099"/>
                    </a:cubicBezTo>
                    <a:cubicBezTo>
                      <a:pt x="1735" y="11000"/>
                      <a:pt x="500" y="13068"/>
                      <a:pt x="100" y="15370"/>
                    </a:cubicBezTo>
                    <a:cubicBezTo>
                      <a:pt x="0" y="15737"/>
                      <a:pt x="67" y="16104"/>
                      <a:pt x="300" y="16404"/>
                    </a:cubicBezTo>
                    <a:cubicBezTo>
                      <a:pt x="567" y="16637"/>
                      <a:pt x="967" y="16604"/>
                      <a:pt x="1301" y="16637"/>
                    </a:cubicBezTo>
                    <a:cubicBezTo>
                      <a:pt x="1901" y="16671"/>
                      <a:pt x="2468" y="17038"/>
                      <a:pt x="3069" y="17104"/>
                    </a:cubicBezTo>
                    <a:cubicBezTo>
                      <a:pt x="3120" y="17110"/>
                      <a:pt x="3171" y="17113"/>
                      <a:pt x="3221" y="17113"/>
                    </a:cubicBezTo>
                    <a:cubicBezTo>
                      <a:pt x="3763" y="17113"/>
                      <a:pt x="4256" y="16792"/>
                      <a:pt x="4470" y="16304"/>
                    </a:cubicBezTo>
                    <a:lnTo>
                      <a:pt x="10975" y="4495"/>
                    </a:lnTo>
                    <a:cubicBezTo>
                      <a:pt x="11508" y="3528"/>
                      <a:pt x="12042" y="2461"/>
                      <a:pt x="11708" y="1427"/>
                    </a:cubicBezTo>
                    <a:cubicBezTo>
                      <a:pt x="11410" y="559"/>
                      <a:pt x="10605" y="0"/>
                      <a:pt x="9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66"/>
              <p:cNvSpPr/>
              <p:nvPr/>
            </p:nvSpPr>
            <p:spPr>
              <a:xfrm>
                <a:off x="2027815" y="4249148"/>
                <a:ext cx="151924" cy="319685"/>
              </a:xfrm>
              <a:custGeom>
                <a:avLst/>
                <a:gdLst/>
                <a:ahLst/>
                <a:cxnLst/>
                <a:rect l="l" t="t" r="r" b="b"/>
                <a:pathLst>
                  <a:path w="6706" h="14111" extrusionOk="0">
                    <a:moveTo>
                      <a:pt x="6706" y="0"/>
                    </a:moveTo>
                    <a:lnTo>
                      <a:pt x="6706" y="0"/>
                    </a:lnTo>
                    <a:cubicBezTo>
                      <a:pt x="6572" y="167"/>
                      <a:pt x="6505" y="334"/>
                      <a:pt x="6405" y="534"/>
                    </a:cubicBezTo>
                    <a:cubicBezTo>
                      <a:pt x="6239" y="934"/>
                      <a:pt x="6005" y="1468"/>
                      <a:pt x="5738" y="2069"/>
                    </a:cubicBezTo>
                    <a:cubicBezTo>
                      <a:pt x="5171" y="3336"/>
                      <a:pt x="4371" y="5137"/>
                      <a:pt x="3437" y="7106"/>
                    </a:cubicBezTo>
                    <a:cubicBezTo>
                      <a:pt x="2503" y="9040"/>
                      <a:pt x="1635" y="10808"/>
                      <a:pt x="1001" y="12076"/>
                    </a:cubicBezTo>
                    <a:lnTo>
                      <a:pt x="234" y="13577"/>
                    </a:lnTo>
                    <a:cubicBezTo>
                      <a:pt x="168" y="13744"/>
                      <a:pt x="67" y="13944"/>
                      <a:pt x="1" y="14111"/>
                    </a:cubicBezTo>
                    <a:cubicBezTo>
                      <a:pt x="134" y="13944"/>
                      <a:pt x="234" y="13777"/>
                      <a:pt x="334" y="13610"/>
                    </a:cubicBezTo>
                    <a:cubicBezTo>
                      <a:pt x="534" y="13277"/>
                      <a:pt x="801" y="12776"/>
                      <a:pt x="1135" y="12142"/>
                    </a:cubicBezTo>
                    <a:cubicBezTo>
                      <a:pt x="1802" y="10908"/>
                      <a:pt x="2736" y="9140"/>
                      <a:pt x="3637" y="7206"/>
                    </a:cubicBezTo>
                    <a:cubicBezTo>
                      <a:pt x="4571" y="5238"/>
                      <a:pt x="5338" y="3436"/>
                      <a:pt x="5872" y="2135"/>
                    </a:cubicBezTo>
                    <a:cubicBezTo>
                      <a:pt x="6138" y="1468"/>
                      <a:pt x="6372" y="934"/>
                      <a:pt x="6505" y="568"/>
                    </a:cubicBezTo>
                    <a:cubicBezTo>
                      <a:pt x="6572" y="367"/>
                      <a:pt x="6639" y="201"/>
                      <a:pt x="6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66"/>
              <p:cNvSpPr/>
              <p:nvPr/>
            </p:nvSpPr>
            <p:spPr>
              <a:xfrm>
                <a:off x="1987013" y="4196249"/>
                <a:ext cx="176868" cy="324216"/>
              </a:xfrm>
              <a:custGeom>
                <a:avLst/>
                <a:gdLst/>
                <a:ahLst/>
                <a:cxnLst/>
                <a:rect l="l" t="t" r="r" b="b"/>
                <a:pathLst>
                  <a:path w="7807" h="14311" extrusionOk="0">
                    <a:moveTo>
                      <a:pt x="7806" y="0"/>
                    </a:moveTo>
                    <a:lnTo>
                      <a:pt x="7806" y="0"/>
                    </a:lnTo>
                    <a:cubicBezTo>
                      <a:pt x="7639" y="167"/>
                      <a:pt x="7506" y="367"/>
                      <a:pt x="7406" y="534"/>
                    </a:cubicBezTo>
                    <a:cubicBezTo>
                      <a:pt x="7172" y="868"/>
                      <a:pt x="6839" y="1368"/>
                      <a:pt x="6438" y="2002"/>
                    </a:cubicBezTo>
                    <a:cubicBezTo>
                      <a:pt x="5638" y="3236"/>
                      <a:pt x="4570" y="4971"/>
                      <a:pt x="3503" y="6972"/>
                    </a:cubicBezTo>
                    <a:cubicBezTo>
                      <a:pt x="2436" y="8940"/>
                      <a:pt x="1535" y="10775"/>
                      <a:pt x="934" y="12109"/>
                    </a:cubicBezTo>
                    <a:cubicBezTo>
                      <a:pt x="634" y="12776"/>
                      <a:pt x="401" y="13343"/>
                      <a:pt x="234" y="13710"/>
                    </a:cubicBezTo>
                    <a:cubicBezTo>
                      <a:pt x="134" y="13910"/>
                      <a:pt x="67" y="14111"/>
                      <a:pt x="0" y="14311"/>
                    </a:cubicBezTo>
                    <a:cubicBezTo>
                      <a:pt x="134" y="14144"/>
                      <a:pt x="234" y="13944"/>
                      <a:pt x="301" y="13744"/>
                    </a:cubicBezTo>
                    <a:lnTo>
                      <a:pt x="1068" y="12176"/>
                    </a:lnTo>
                    <a:cubicBezTo>
                      <a:pt x="1735" y="10875"/>
                      <a:pt x="2636" y="9074"/>
                      <a:pt x="3703" y="7072"/>
                    </a:cubicBezTo>
                    <a:cubicBezTo>
                      <a:pt x="4771" y="5071"/>
                      <a:pt x="5805" y="3303"/>
                      <a:pt x="6572" y="2069"/>
                    </a:cubicBezTo>
                    <a:lnTo>
                      <a:pt x="7472" y="568"/>
                    </a:lnTo>
                    <a:cubicBezTo>
                      <a:pt x="7606" y="401"/>
                      <a:pt x="7706" y="201"/>
                      <a:pt x="78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66"/>
              <p:cNvSpPr/>
              <p:nvPr/>
            </p:nvSpPr>
            <p:spPr>
              <a:xfrm>
                <a:off x="2020270" y="4456849"/>
                <a:ext cx="98255" cy="43226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1908" extrusionOk="0">
                    <a:moveTo>
                      <a:pt x="13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634" y="506"/>
                      <a:pt x="1301" y="906"/>
                      <a:pt x="2035" y="1207"/>
                    </a:cubicBezTo>
                    <a:cubicBezTo>
                      <a:pt x="2769" y="1573"/>
                      <a:pt x="3536" y="1807"/>
                      <a:pt x="4303" y="1907"/>
                    </a:cubicBezTo>
                    <a:cubicBezTo>
                      <a:pt x="4337" y="1874"/>
                      <a:pt x="3303" y="1540"/>
                      <a:pt x="2135" y="1006"/>
                    </a:cubicBezTo>
                    <a:cubicBezTo>
                      <a:pt x="1031" y="533"/>
                      <a:pt x="136" y="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66"/>
              <p:cNvSpPr/>
              <p:nvPr/>
            </p:nvSpPr>
            <p:spPr>
              <a:xfrm>
                <a:off x="2135131" y="4246135"/>
                <a:ext cx="99025" cy="58948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602" extrusionOk="0">
                    <a:moveTo>
                      <a:pt x="0" y="0"/>
                    </a:moveTo>
                    <a:cubicBezTo>
                      <a:pt x="668" y="500"/>
                      <a:pt x="1401" y="934"/>
                      <a:pt x="2135" y="1368"/>
                    </a:cubicBezTo>
                    <a:cubicBezTo>
                      <a:pt x="2836" y="1801"/>
                      <a:pt x="3603" y="2235"/>
                      <a:pt x="4370" y="2602"/>
                    </a:cubicBezTo>
                    <a:cubicBezTo>
                      <a:pt x="3703" y="2068"/>
                      <a:pt x="3003" y="1568"/>
                      <a:pt x="2269" y="1168"/>
                    </a:cubicBezTo>
                    <a:cubicBezTo>
                      <a:pt x="1535" y="701"/>
                      <a:pt x="801" y="300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66"/>
              <p:cNvSpPr/>
              <p:nvPr/>
            </p:nvSpPr>
            <p:spPr>
              <a:xfrm>
                <a:off x="2518273" y="4806099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66"/>
              <p:cNvSpPr/>
              <p:nvPr/>
            </p:nvSpPr>
            <p:spPr>
              <a:xfrm>
                <a:off x="2715507" y="4806099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66"/>
              <p:cNvSpPr/>
              <p:nvPr/>
            </p:nvSpPr>
            <p:spPr>
              <a:xfrm>
                <a:off x="2397363" y="4806099"/>
                <a:ext cx="498025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38" extrusionOk="0">
                    <a:moveTo>
                      <a:pt x="0" y="1"/>
                    </a:moveTo>
                    <a:lnTo>
                      <a:pt x="0" y="4737"/>
                    </a:lnTo>
                    <a:lnTo>
                      <a:pt x="21983" y="4737"/>
                    </a:lnTo>
                    <a:lnTo>
                      <a:pt x="2198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66"/>
              <p:cNvSpPr/>
              <p:nvPr/>
            </p:nvSpPr>
            <p:spPr>
              <a:xfrm>
                <a:off x="2398881" y="4820462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49" y="167"/>
                      <a:pt x="21849" y="101"/>
                    </a:cubicBezTo>
                    <a:cubicBezTo>
                      <a:pt x="21849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66"/>
              <p:cNvSpPr/>
              <p:nvPr/>
            </p:nvSpPr>
            <p:spPr>
              <a:xfrm>
                <a:off x="2398881" y="4845405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904" y="0"/>
                      <a:pt x="0" y="34"/>
                      <a:pt x="0" y="100"/>
                    </a:cubicBezTo>
                    <a:cubicBezTo>
                      <a:pt x="0" y="167"/>
                      <a:pt x="4904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66"/>
              <p:cNvSpPr/>
              <p:nvPr/>
            </p:nvSpPr>
            <p:spPr>
              <a:xfrm>
                <a:off x="2398881" y="4869578"/>
                <a:ext cx="494241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5" extrusionOk="0">
                    <a:moveTo>
                      <a:pt x="10908" y="1"/>
                    </a:moveTo>
                    <a:cubicBezTo>
                      <a:pt x="4904" y="1"/>
                      <a:pt x="0" y="67"/>
                      <a:pt x="0" y="101"/>
                    </a:cubicBezTo>
                    <a:cubicBezTo>
                      <a:pt x="0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66"/>
              <p:cNvSpPr/>
              <p:nvPr/>
            </p:nvSpPr>
            <p:spPr>
              <a:xfrm>
                <a:off x="2398881" y="4894521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66"/>
              <p:cNvSpPr/>
              <p:nvPr/>
            </p:nvSpPr>
            <p:spPr>
              <a:xfrm>
                <a:off x="2595345" y="4806099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66"/>
              <p:cNvSpPr/>
              <p:nvPr/>
            </p:nvSpPr>
            <p:spPr>
              <a:xfrm>
                <a:off x="2578739" y="469955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0" y="0"/>
                    </a:moveTo>
                    <a:lnTo>
                      <a:pt x="0" y="4737"/>
                    </a:lnTo>
                    <a:lnTo>
                      <a:pt x="21949" y="4737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66"/>
              <p:cNvSpPr/>
              <p:nvPr/>
            </p:nvSpPr>
            <p:spPr>
              <a:xfrm>
                <a:off x="2775973" y="4699552"/>
                <a:ext cx="82396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38" extrusionOk="0">
                    <a:moveTo>
                      <a:pt x="0" y="0"/>
                    </a:moveTo>
                    <a:lnTo>
                      <a:pt x="367" y="4737"/>
                    </a:lnTo>
                    <a:lnTo>
                      <a:pt x="3469" y="473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66"/>
              <p:cNvSpPr/>
              <p:nvPr/>
            </p:nvSpPr>
            <p:spPr>
              <a:xfrm>
                <a:off x="2457806" y="469955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0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66"/>
              <p:cNvSpPr/>
              <p:nvPr/>
            </p:nvSpPr>
            <p:spPr>
              <a:xfrm>
                <a:off x="2459324" y="4713916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00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66"/>
              <p:cNvSpPr/>
              <p:nvPr/>
            </p:nvSpPr>
            <p:spPr>
              <a:xfrm>
                <a:off x="2459324" y="4738836"/>
                <a:ext cx="494264" cy="4576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2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66"/>
              <p:cNvSpPr/>
              <p:nvPr/>
            </p:nvSpPr>
            <p:spPr>
              <a:xfrm>
                <a:off x="2459324" y="4763032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8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871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66"/>
              <p:cNvSpPr/>
              <p:nvPr/>
            </p:nvSpPr>
            <p:spPr>
              <a:xfrm>
                <a:off x="2459324" y="478797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871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66"/>
              <p:cNvSpPr/>
              <p:nvPr/>
            </p:nvSpPr>
            <p:spPr>
              <a:xfrm>
                <a:off x="2655811" y="4699552"/>
                <a:ext cx="81649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38" extrusionOk="0">
                    <a:moveTo>
                      <a:pt x="1" y="0"/>
                    </a:moveTo>
                    <a:lnTo>
                      <a:pt x="334" y="4737"/>
                    </a:lnTo>
                    <a:lnTo>
                      <a:pt x="3436" y="4737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66"/>
              <p:cNvSpPr/>
              <p:nvPr/>
            </p:nvSpPr>
            <p:spPr>
              <a:xfrm>
                <a:off x="2544734" y="5019962"/>
                <a:ext cx="498025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38" extrusionOk="0">
                    <a:moveTo>
                      <a:pt x="0" y="1"/>
                    </a:moveTo>
                    <a:lnTo>
                      <a:pt x="0" y="4738"/>
                    </a:lnTo>
                    <a:lnTo>
                      <a:pt x="21982" y="4738"/>
                    </a:lnTo>
                    <a:lnTo>
                      <a:pt x="21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66"/>
              <p:cNvSpPr/>
              <p:nvPr/>
            </p:nvSpPr>
            <p:spPr>
              <a:xfrm>
                <a:off x="274271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66"/>
              <p:cNvSpPr/>
              <p:nvPr/>
            </p:nvSpPr>
            <p:spPr>
              <a:xfrm>
                <a:off x="2424572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0" y="1"/>
                    </a:moveTo>
                    <a:lnTo>
                      <a:pt x="0" y="4738"/>
                    </a:lnTo>
                    <a:lnTo>
                      <a:pt x="21949" y="4738"/>
                    </a:lnTo>
                    <a:lnTo>
                      <a:pt x="2194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66"/>
              <p:cNvSpPr/>
              <p:nvPr/>
            </p:nvSpPr>
            <p:spPr>
              <a:xfrm>
                <a:off x="2425319" y="5034325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42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42" y="234"/>
                    </a:cubicBezTo>
                    <a:cubicBezTo>
                      <a:pt x="16946" y="234"/>
                      <a:pt x="21850" y="167"/>
                      <a:pt x="21850" y="101"/>
                    </a:cubicBezTo>
                    <a:cubicBezTo>
                      <a:pt x="21850" y="67"/>
                      <a:pt x="16946" y="1"/>
                      <a:pt x="10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66"/>
              <p:cNvSpPr/>
              <p:nvPr/>
            </p:nvSpPr>
            <p:spPr>
              <a:xfrm>
                <a:off x="2425319" y="5059269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0"/>
                    </a:cubicBezTo>
                    <a:cubicBezTo>
                      <a:pt x="21850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66"/>
              <p:cNvSpPr/>
              <p:nvPr/>
            </p:nvSpPr>
            <p:spPr>
              <a:xfrm>
                <a:off x="2425319" y="5083441"/>
                <a:ext cx="495012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50" y="168"/>
                      <a:pt x="21850" y="134"/>
                    </a:cubicBezTo>
                    <a:cubicBezTo>
                      <a:pt x="21850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66"/>
              <p:cNvSpPr/>
              <p:nvPr/>
            </p:nvSpPr>
            <p:spPr>
              <a:xfrm>
                <a:off x="2425319" y="5108385"/>
                <a:ext cx="495012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50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1"/>
                    </a:cubicBezTo>
                    <a:cubicBezTo>
                      <a:pt x="21850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66"/>
              <p:cNvSpPr/>
              <p:nvPr/>
            </p:nvSpPr>
            <p:spPr>
              <a:xfrm>
                <a:off x="2621806" y="5019962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70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66"/>
              <p:cNvSpPr/>
              <p:nvPr/>
            </p:nvSpPr>
            <p:spPr>
              <a:xfrm>
                <a:off x="2605177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1" y="0"/>
                    </a:moveTo>
                    <a:lnTo>
                      <a:pt x="1" y="4771"/>
                    </a:lnTo>
                    <a:lnTo>
                      <a:pt x="21950" y="4771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66"/>
              <p:cNvSpPr/>
              <p:nvPr/>
            </p:nvSpPr>
            <p:spPr>
              <a:xfrm>
                <a:off x="2802412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66"/>
              <p:cNvSpPr/>
              <p:nvPr/>
            </p:nvSpPr>
            <p:spPr>
              <a:xfrm>
                <a:off x="2484267" y="4913416"/>
                <a:ext cx="498025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83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83" y="4771"/>
                    </a:lnTo>
                    <a:lnTo>
                      <a:pt x="2198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66"/>
              <p:cNvSpPr/>
              <p:nvPr/>
            </p:nvSpPr>
            <p:spPr>
              <a:xfrm>
                <a:off x="2485785" y="4927779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67"/>
                      <a:pt x="0" y="134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66"/>
              <p:cNvSpPr/>
              <p:nvPr/>
            </p:nvSpPr>
            <p:spPr>
              <a:xfrm>
                <a:off x="2485785" y="4952722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0"/>
                    </a:moveTo>
                    <a:cubicBezTo>
                      <a:pt x="4870" y="0"/>
                      <a:pt x="0" y="33"/>
                      <a:pt x="0" y="100"/>
                    </a:cubicBezTo>
                    <a:cubicBezTo>
                      <a:pt x="0" y="167"/>
                      <a:pt x="4870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3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66"/>
              <p:cNvSpPr/>
              <p:nvPr/>
            </p:nvSpPr>
            <p:spPr>
              <a:xfrm>
                <a:off x="2485785" y="4977643"/>
                <a:ext cx="494241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01" extrusionOk="0">
                    <a:moveTo>
                      <a:pt x="10908" y="1"/>
                    </a:moveTo>
                    <a:cubicBezTo>
                      <a:pt x="4870" y="1"/>
                      <a:pt x="0" y="34"/>
                      <a:pt x="0" y="101"/>
                    </a:cubicBezTo>
                    <a:cubicBezTo>
                      <a:pt x="0" y="168"/>
                      <a:pt x="4870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66"/>
              <p:cNvSpPr/>
              <p:nvPr/>
            </p:nvSpPr>
            <p:spPr>
              <a:xfrm>
                <a:off x="2485785" y="5001838"/>
                <a:ext cx="494241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234" extrusionOk="0">
                    <a:moveTo>
                      <a:pt x="10908" y="0"/>
                    </a:moveTo>
                    <a:cubicBezTo>
                      <a:pt x="4870" y="0"/>
                      <a:pt x="0" y="34"/>
                      <a:pt x="0" y="100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66"/>
              <p:cNvSpPr/>
              <p:nvPr/>
            </p:nvSpPr>
            <p:spPr>
              <a:xfrm>
                <a:off x="2682272" y="4913416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0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66"/>
              <p:cNvSpPr/>
              <p:nvPr/>
            </p:nvSpPr>
            <p:spPr>
              <a:xfrm>
                <a:off x="-144845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66"/>
              <p:cNvSpPr/>
              <p:nvPr/>
            </p:nvSpPr>
            <p:spPr>
              <a:xfrm>
                <a:off x="52412" y="5019962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0" y="1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66"/>
              <p:cNvSpPr/>
              <p:nvPr/>
            </p:nvSpPr>
            <p:spPr>
              <a:xfrm>
                <a:off x="-265755" y="5019962"/>
                <a:ext cx="497277" cy="107339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38" extrusionOk="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66"/>
              <p:cNvSpPr/>
              <p:nvPr/>
            </p:nvSpPr>
            <p:spPr>
              <a:xfrm>
                <a:off x="-264237" y="5034325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66"/>
              <p:cNvSpPr/>
              <p:nvPr/>
            </p:nvSpPr>
            <p:spPr>
              <a:xfrm>
                <a:off x="-264237" y="5059269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66"/>
              <p:cNvSpPr/>
              <p:nvPr/>
            </p:nvSpPr>
            <p:spPr>
              <a:xfrm>
                <a:off x="-264237" y="5083441"/>
                <a:ext cx="494264" cy="532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5" extrusionOk="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34"/>
                    </a:cubicBezTo>
                    <a:cubicBezTo>
                      <a:pt x="21816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66"/>
              <p:cNvSpPr/>
              <p:nvPr/>
            </p:nvSpPr>
            <p:spPr>
              <a:xfrm>
                <a:off x="-264237" y="5108385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66"/>
              <p:cNvSpPr/>
              <p:nvPr/>
            </p:nvSpPr>
            <p:spPr>
              <a:xfrm>
                <a:off x="-67750" y="5019962"/>
                <a:ext cx="8162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4771" extrusionOk="0">
                    <a:moveTo>
                      <a:pt x="0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66"/>
              <p:cNvSpPr/>
              <p:nvPr/>
            </p:nvSpPr>
            <p:spPr>
              <a:xfrm>
                <a:off x="-205289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66"/>
              <p:cNvSpPr/>
              <p:nvPr/>
            </p:nvSpPr>
            <p:spPr>
              <a:xfrm>
                <a:off x="-8054" y="4913416"/>
                <a:ext cx="82396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4771" extrusionOk="0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6"/>
              <p:cNvSpPr/>
              <p:nvPr/>
            </p:nvSpPr>
            <p:spPr>
              <a:xfrm>
                <a:off x="-326199" y="4913416"/>
                <a:ext cx="497277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4771" extrusionOk="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66"/>
              <p:cNvSpPr/>
              <p:nvPr/>
            </p:nvSpPr>
            <p:spPr>
              <a:xfrm>
                <a:off x="-324703" y="4927779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904" y="234"/>
                      <a:pt x="10909" y="234"/>
                    </a:cubicBezTo>
                    <a:cubicBezTo>
                      <a:pt x="16946" y="234"/>
                      <a:pt x="21817" y="167"/>
                      <a:pt x="21817" y="134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66"/>
              <p:cNvSpPr/>
              <p:nvPr/>
            </p:nvSpPr>
            <p:spPr>
              <a:xfrm>
                <a:off x="-324703" y="4952722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0"/>
                    </a:moveTo>
                    <a:cubicBezTo>
                      <a:pt x="4871" y="0"/>
                      <a:pt x="1" y="33"/>
                      <a:pt x="1" y="100"/>
                    </a:cubicBezTo>
                    <a:cubicBezTo>
                      <a:pt x="1" y="167"/>
                      <a:pt x="4871" y="200"/>
                      <a:pt x="10909" y="200"/>
                    </a:cubicBezTo>
                    <a:cubicBezTo>
                      <a:pt x="16946" y="200"/>
                      <a:pt x="21817" y="167"/>
                      <a:pt x="21817" y="100"/>
                    </a:cubicBezTo>
                    <a:cubicBezTo>
                      <a:pt x="21817" y="33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66"/>
              <p:cNvSpPr/>
              <p:nvPr/>
            </p:nvSpPr>
            <p:spPr>
              <a:xfrm>
                <a:off x="-324703" y="4977643"/>
                <a:ext cx="494264" cy="455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01" extrusionOk="0">
                    <a:moveTo>
                      <a:pt x="10909" y="1"/>
                    </a:moveTo>
                    <a:cubicBezTo>
                      <a:pt x="4871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9" y="201"/>
                    </a:cubicBezTo>
                    <a:cubicBezTo>
                      <a:pt x="16946" y="201"/>
                      <a:pt x="21817" y="168"/>
                      <a:pt x="21817" y="101"/>
                    </a:cubicBezTo>
                    <a:cubicBezTo>
                      <a:pt x="21817" y="34"/>
                      <a:pt x="16946" y="1"/>
                      <a:pt x="109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6"/>
              <p:cNvSpPr/>
              <p:nvPr/>
            </p:nvSpPr>
            <p:spPr>
              <a:xfrm>
                <a:off x="-324703" y="5001838"/>
                <a:ext cx="494264" cy="5301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234" extrusionOk="0">
                    <a:moveTo>
                      <a:pt x="10909" y="0"/>
                    </a:moveTo>
                    <a:cubicBezTo>
                      <a:pt x="4871" y="0"/>
                      <a:pt x="1" y="34"/>
                      <a:pt x="1" y="100"/>
                    </a:cubicBezTo>
                    <a:cubicBezTo>
                      <a:pt x="1" y="167"/>
                      <a:pt x="4871" y="234"/>
                      <a:pt x="10909" y="234"/>
                    </a:cubicBezTo>
                    <a:cubicBezTo>
                      <a:pt x="16946" y="234"/>
                      <a:pt x="21817" y="167"/>
                      <a:pt x="21817" y="100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66"/>
              <p:cNvSpPr/>
              <p:nvPr/>
            </p:nvSpPr>
            <p:spPr>
              <a:xfrm>
                <a:off x="-128217" y="4913416"/>
                <a:ext cx="81649" cy="108087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4771" extrusionOk="0">
                    <a:moveTo>
                      <a:pt x="1" y="0"/>
                    </a:moveTo>
                    <a:lnTo>
                      <a:pt x="334" y="4771"/>
                    </a:lnTo>
                    <a:lnTo>
                      <a:pt x="3437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2" name="Google Shape;2412;p66"/>
            <p:cNvSpPr/>
            <p:nvPr/>
          </p:nvSpPr>
          <p:spPr>
            <a:xfrm>
              <a:off x="2303150" y="326667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6"/>
            <p:cNvSpPr/>
            <p:nvPr/>
          </p:nvSpPr>
          <p:spPr>
            <a:xfrm>
              <a:off x="1146075" y="3748375"/>
              <a:ext cx="57000" cy="5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6"/>
            <p:cNvSpPr/>
            <p:nvPr/>
          </p:nvSpPr>
          <p:spPr>
            <a:xfrm>
              <a:off x="3050825" y="4390375"/>
              <a:ext cx="214800" cy="21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6"/>
            <p:cNvSpPr/>
            <p:nvPr/>
          </p:nvSpPr>
          <p:spPr>
            <a:xfrm>
              <a:off x="406200" y="397882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4" name="Google Shape;6889;p83"/>
          <p:cNvGrpSpPr/>
          <p:nvPr/>
        </p:nvGrpSpPr>
        <p:grpSpPr>
          <a:xfrm>
            <a:off x="2575812" y="2163168"/>
            <a:ext cx="5446058" cy="988548"/>
            <a:chOff x="1808063" y="4294338"/>
            <a:chExt cx="3370782" cy="721817"/>
          </a:xfrm>
        </p:grpSpPr>
        <p:sp>
          <p:nvSpPr>
            <p:cNvPr id="185" name="Google Shape;6890;p83"/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91;p83"/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92;p83"/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893;p83"/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894;p83"/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895;p83"/>
            <p:cNvSpPr/>
            <p:nvPr/>
          </p:nvSpPr>
          <p:spPr>
            <a:xfrm>
              <a:off x="4456385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896;p83"/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897;p83"/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98;p83"/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99;p83"/>
            <p:cNvSpPr/>
            <p:nvPr/>
          </p:nvSpPr>
          <p:spPr>
            <a:xfrm>
              <a:off x="4560958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/>
          <p:cNvSpPr/>
          <p:nvPr/>
        </p:nvSpPr>
        <p:spPr>
          <a:xfrm>
            <a:off x="3304007" y="1202711"/>
            <a:ext cx="169296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/>
            <a:r>
              <a:rPr lang="en-US" sz="1100" i="1" dirty="0">
                <a:solidFill>
                  <a:schemeClr val="bg1"/>
                </a:solidFill>
                <a:latin typeface="Corbel" panose="020B0503020204020204" pitchFamily="34" charset="0"/>
              </a:rPr>
              <a:t>Website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ini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sangat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i="1" dirty="0">
                <a:solidFill>
                  <a:schemeClr val="bg1"/>
                </a:solidFill>
                <a:latin typeface="Corbel" panose="020B0503020204020204" pitchFamily="34" charset="0"/>
              </a:rPr>
              <a:t>user-</a:t>
            </a:r>
            <a:r>
              <a:rPr lang="en-US" sz="1100" i="1" dirty="0" err="1">
                <a:solidFill>
                  <a:schemeClr val="bg1"/>
                </a:solidFill>
                <a:latin typeface="Corbel" panose="020B0503020204020204" pitchFamily="34" charset="0"/>
              </a:rPr>
              <a:t>freindly</a:t>
            </a:r>
            <a:r>
              <a:rPr lang="en-US" sz="1100" i="1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sehingga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semua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orang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dengan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mudah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mengakses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semua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fitur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yang kami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sediakan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6626" y="1202711"/>
            <a:ext cx="18569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Pada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fitur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Kamus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Digital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Bahasa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Daerah, kami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menyediakan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berbagai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pilihan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bahasa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daerah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yang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jarang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bahkan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belum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ditawarkan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oleh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i="1" dirty="0" smtClean="0">
                <a:solidFill>
                  <a:schemeClr val="bg1"/>
                </a:solidFill>
                <a:latin typeface="Corbel" panose="020B0503020204020204" pitchFamily="34" charset="0"/>
              </a:rPr>
              <a:t>platform 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lain. </a:t>
            </a:r>
            <a:endParaRPr lang="en-US" sz="105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81790" y="3165378"/>
            <a:ext cx="183587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Menjadi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sebuah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i="1" dirty="0">
                <a:solidFill>
                  <a:schemeClr val="bg1"/>
                </a:solidFill>
                <a:latin typeface="Corbel" panose="020B0503020204020204" pitchFamily="34" charset="0"/>
              </a:rPr>
              <a:t>platform 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yang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multiguna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tentunya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semua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orang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seluruh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lapisan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usia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mengakses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berbagai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Corbel" panose="020B0503020204020204" pitchFamily="34" charset="0"/>
              </a:rPr>
              <a:t>fitur</a:t>
            </a:r>
            <a:r>
              <a:rPr lang="en-US" sz="11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63166" y="3131813"/>
            <a:ext cx="178896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Konten-konten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dalam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fitur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i="1" dirty="0" smtClean="0">
                <a:solidFill>
                  <a:schemeClr val="bg1"/>
                </a:solidFill>
                <a:latin typeface="Corbel" panose="020B0503020204020204" pitchFamily="34" charset="0"/>
              </a:rPr>
              <a:t>website 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yang kami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kembangkan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sangat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variatif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merupakan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all in one application yang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dapat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digunakan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seseorang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untuk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mengetahui</a:t>
            </a:r>
            <a:r>
              <a:rPr lang="en-US" sz="105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banyak</a:t>
            </a:r>
            <a:r>
              <a:rPr lang="en-US" sz="1100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hal</a:t>
            </a:r>
            <a:endParaRPr lang="en-US" sz="11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7815" y="3224997"/>
            <a:ext cx="177863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Semua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perangkat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dari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berbagai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sistem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operasi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mendukung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fasilitas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internet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dapat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menjalankan</a:t>
            </a:r>
            <a:r>
              <a:rPr lang="en-US" sz="1050" dirty="0">
                <a:solidFill>
                  <a:schemeClr val="bg1"/>
                </a:solidFill>
                <a:latin typeface="Corbel" panose="020B0503020204020204" pitchFamily="34" charset="0"/>
              </a:rPr>
              <a:t> website </a:t>
            </a:r>
            <a:r>
              <a:rPr lang="en-US" sz="1050" dirty="0" err="1">
                <a:solidFill>
                  <a:schemeClr val="bg1"/>
                </a:solidFill>
                <a:latin typeface="Corbel" panose="020B0503020204020204" pitchFamily="34" charset="0"/>
              </a:rPr>
              <a:t>ini</a:t>
            </a:r>
            <a:endParaRPr lang="en-US" sz="105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73"/>
          <p:cNvSpPr txBox="1">
            <a:spLocks noGrp="1"/>
          </p:cNvSpPr>
          <p:nvPr>
            <p:ph type="title"/>
          </p:nvPr>
        </p:nvSpPr>
        <p:spPr>
          <a:xfrm>
            <a:off x="233958" y="1180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bg1"/>
                </a:solidFill>
              </a:rPr>
              <a:t>FUTURE PLANNING </a:t>
            </a:r>
            <a:br>
              <a:rPr lang="en-GB" dirty="0" smtClean="0">
                <a:solidFill>
                  <a:schemeClr val="bg1"/>
                </a:solidFill>
              </a:rPr>
            </a:br>
            <a:r>
              <a:rPr lang="en-GB" dirty="0" smtClean="0">
                <a:solidFill>
                  <a:schemeClr val="bg1"/>
                </a:solidFill>
              </a:rPr>
              <a:t>PENGEMBANGAN APLIKASI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2676" name="Google Shape;2676;p73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2677" name="Google Shape;2677;p73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3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3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3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3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3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73"/>
          <p:cNvGrpSpPr/>
          <p:nvPr/>
        </p:nvGrpSpPr>
        <p:grpSpPr>
          <a:xfrm>
            <a:off x="233958" y="3379369"/>
            <a:ext cx="659294" cy="1760668"/>
            <a:chOff x="731955" y="2811840"/>
            <a:chExt cx="564367" cy="1507164"/>
          </a:xfrm>
        </p:grpSpPr>
        <p:sp>
          <p:nvSpPr>
            <p:cNvPr id="2684" name="Google Shape;2684;p73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3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3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3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3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3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3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3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3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3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3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3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3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3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3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3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3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3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3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3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3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3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3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3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3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3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3"/>
            <p:cNvSpPr/>
            <p:nvPr/>
          </p:nvSpPr>
          <p:spPr>
            <a:xfrm>
              <a:off x="923865" y="4086963"/>
              <a:ext cx="224023" cy="232041"/>
            </a:xfrm>
            <a:custGeom>
              <a:avLst/>
              <a:gdLst/>
              <a:ahLst/>
              <a:cxnLst/>
              <a:rect l="l" t="t" r="r" b="b"/>
              <a:pathLst>
                <a:path w="11176" h="11576" extrusionOk="0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3"/>
            <p:cNvSpPr/>
            <p:nvPr/>
          </p:nvSpPr>
          <p:spPr>
            <a:xfrm>
              <a:off x="944592" y="4119816"/>
              <a:ext cx="186579" cy="113595"/>
            </a:xfrm>
            <a:custGeom>
              <a:avLst/>
              <a:gdLst/>
              <a:ahLst/>
              <a:cxnLst/>
              <a:rect l="l" t="t" r="r" b="b"/>
              <a:pathLst>
                <a:path w="9308" h="5667" extrusionOk="0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76" name="Google Shape;2593;p72"/>
          <p:cNvGrpSpPr/>
          <p:nvPr/>
        </p:nvGrpSpPr>
        <p:grpSpPr>
          <a:xfrm flipH="1">
            <a:off x="959707" y="2881845"/>
            <a:ext cx="2674840" cy="2181206"/>
            <a:chOff x="6659900" y="3229575"/>
            <a:chExt cx="2245500" cy="1831100"/>
          </a:xfrm>
        </p:grpSpPr>
        <p:sp>
          <p:nvSpPr>
            <p:cNvPr id="77" name="Google Shape;2594;p72"/>
            <p:cNvSpPr/>
            <p:nvPr/>
          </p:nvSpPr>
          <p:spPr>
            <a:xfrm>
              <a:off x="7200175" y="3257325"/>
              <a:ext cx="18275" cy="17250"/>
            </a:xfrm>
            <a:custGeom>
              <a:avLst/>
              <a:gdLst/>
              <a:ahLst/>
              <a:cxnLst/>
              <a:rect l="l" t="t" r="r" b="b"/>
              <a:pathLst>
                <a:path w="731" h="690" extrusionOk="0">
                  <a:moveTo>
                    <a:pt x="45" y="0"/>
                  </a:moveTo>
                  <a:cubicBezTo>
                    <a:pt x="39" y="0"/>
                    <a:pt x="34" y="2"/>
                    <a:pt x="31" y="5"/>
                  </a:cubicBezTo>
                  <a:cubicBezTo>
                    <a:pt x="1" y="35"/>
                    <a:pt x="92" y="248"/>
                    <a:pt x="305" y="430"/>
                  </a:cubicBezTo>
                  <a:cubicBezTo>
                    <a:pt x="455" y="580"/>
                    <a:pt x="605" y="689"/>
                    <a:pt x="670" y="689"/>
                  </a:cubicBezTo>
                  <a:cubicBezTo>
                    <a:pt x="684" y="689"/>
                    <a:pt x="694" y="684"/>
                    <a:pt x="700" y="673"/>
                  </a:cubicBezTo>
                  <a:cubicBezTo>
                    <a:pt x="730" y="643"/>
                    <a:pt x="609" y="461"/>
                    <a:pt x="426" y="278"/>
                  </a:cubicBezTo>
                  <a:cubicBezTo>
                    <a:pt x="263" y="115"/>
                    <a:pt x="99" y="0"/>
                    <a:pt x="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595;p72"/>
            <p:cNvSpPr/>
            <p:nvPr/>
          </p:nvSpPr>
          <p:spPr>
            <a:xfrm>
              <a:off x="8009475" y="3596975"/>
              <a:ext cx="895925" cy="1463700"/>
            </a:xfrm>
            <a:custGeom>
              <a:avLst/>
              <a:gdLst/>
              <a:ahLst/>
              <a:cxnLst/>
              <a:rect l="l" t="t" r="r" b="b"/>
              <a:pathLst>
                <a:path w="35837" h="58548" extrusionOk="0">
                  <a:moveTo>
                    <a:pt x="31610" y="0"/>
                  </a:moveTo>
                  <a:cubicBezTo>
                    <a:pt x="30506" y="0"/>
                    <a:pt x="28417" y="783"/>
                    <a:pt x="26444" y="5842"/>
                  </a:cubicBezTo>
                  <a:cubicBezTo>
                    <a:pt x="23587" y="13136"/>
                    <a:pt x="22645" y="17301"/>
                    <a:pt x="22645" y="17301"/>
                  </a:cubicBezTo>
                  <a:cubicBezTo>
                    <a:pt x="22645" y="17301"/>
                    <a:pt x="22166" y="18240"/>
                    <a:pt x="21437" y="18240"/>
                  </a:cubicBezTo>
                  <a:cubicBezTo>
                    <a:pt x="21230" y="18240"/>
                    <a:pt x="21003" y="18164"/>
                    <a:pt x="20760" y="17969"/>
                  </a:cubicBezTo>
                  <a:cubicBezTo>
                    <a:pt x="19758" y="17211"/>
                    <a:pt x="18370" y="15102"/>
                    <a:pt x="16897" y="15102"/>
                  </a:cubicBezTo>
                  <a:cubicBezTo>
                    <a:pt x="16717" y="15102"/>
                    <a:pt x="16535" y="15134"/>
                    <a:pt x="16353" y="15203"/>
                  </a:cubicBezTo>
                  <a:cubicBezTo>
                    <a:pt x="14712" y="15872"/>
                    <a:pt x="14256" y="17909"/>
                    <a:pt x="14864" y="20796"/>
                  </a:cubicBezTo>
                  <a:cubicBezTo>
                    <a:pt x="15502" y="23653"/>
                    <a:pt x="16626" y="29976"/>
                    <a:pt x="16718" y="30553"/>
                  </a:cubicBezTo>
                  <a:cubicBezTo>
                    <a:pt x="16814" y="31011"/>
                    <a:pt x="16681" y="31640"/>
                    <a:pt x="16199" y="31640"/>
                  </a:cubicBezTo>
                  <a:cubicBezTo>
                    <a:pt x="16072" y="31640"/>
                    <a:pt x="15922" y="31596"/>
                    <a:pt x="15745" y="31495"/>
                  </a:cubicBezTo>
                  <a:cubicBezTo>
                    <a:pt x="15075" y="31137"/>
                    <a:pt x="11829" y="28220"/>
                    <a:pt x="9483" y="28220"/>
                  </a:cubicBezTo>
                  <a:cubicBezTo>
                    <a:pt x="8847" y="28220"/>
                    <a:pt x="8277" y="28434"/>
                    <a:pt x="7842" y="28973"/>
                  </a:cubicBezTo>
                  <a:cubicBezTo>
                    <a:pt x="5806" y="31465"/>
                    <a:pt x="8845" y="39155"/>
                    <a:pt x="9180" y="40006"/>
                  </a:cubicBezTo>
                  <a:cubicBezTo>
                    <a:pt x="9483" y="40857"/>
                    <a:pt x="9362" y="41252"/>
                    <a:pt x="8967" y="41496"/>
                  </a:cubicBezTo>
                  <a:cubicBezTo>
                    <a:pt x="8938" y="41515"/>
                    <a:pt x="8903" y="41525"/>
                    <a:pt x="8863" y="41525"/>
                  </a:cubicBezTo>
                  <a:cubicBezTo>
                    <a:pt x="8347" y="41525"/>
                    <a:pt x="6913" y="39977"/>
                    <a:pt x="5532" y="38821"/>
                  </a:cubicBezTo>
                  <a:cubicBezTo>
                    <a:pt x="4543" y="37993"/>
                    <a:pt x="3367" y="37179"/>
                    <a:pt x="2376" y="37179"/>
                  </a:cubicBezTo>
                  <a:cubicBezTo>
                    <a:pt x="1875" y="37179"/>
                    <a:pt x="1421" y="37388"/>
                    <a:pt x="1064" y="37909"/>
                  </a:cubicBezTo>
                  <a:cubicBezTo>
                    <a:pt x="0" y="39459"/>
                    <a:pt x="213" y="45447"/>
                    <a:pt x="6809" y="54535"/>
                  </a:cubicBezTo>
                  <a:lnTo>
                    <a:pt x="10152" y="58547"/>
                  </a:lnTo>
                  <a:lnTo>
                    <a:pt x="15319" y="57757"/>
                  </a:lnTo>
                  <a:cubicBezTo>
                    <a:pt x="26292" y="55356"/>
                    <a:pt x="30426" y="51040"/>
                    <a:pt x="30669" y="49186"/>
                  </a:cubicBezTo>
                  <a:cubicBezTo>
                    <a:pt x="30912" y="47331"/>
                    <a:pt x="28694" y="46936"/>
                    <a:pt x="26748" y="46876"/>
                  </a:cubicBezTo>
                  <a:cubicBezTo>
                    <a:pt x="26502" y="46868"/>
                    <a:pt x="26251" y="46865"/>
                    <a:pt x="26000" y="46865"/>
                  </a:cubicBezTo>
                  <a:cubicBezTo>
                    <a:pt x="25297" y="46865"/>
                    <a:pt x="24591" y="46887"/>
                    <a:pt x="23993" y="46887"/>
                  </a:cubicBezTo>
                  <a:cubicBezTo>
                    <a:pt x="23112" y="46887"/>
                    <a:pt x="22465" y="46839"/>
                    <a:pt x="22402" y="46602"/>
                  </a:cubicBezTo>
                  <a:cubicBezTo>
                    <a:pt x="22280" y="46146"/>
                    <a:pt x="22432" y="45781"/>
                    <a:pt x="23253" y="45356"/>
                  </a:cubicBezTo>
                  <a:cubicBezTo>
                    <a:pt x="24043" y="44930"/>
                    <a:pt x="31429" y="41222"/>
                    <a:pt x="31612" y="37970"/>
                  </a:cubicBezTo>
                  <a:cubicBezTo>
                    <a:pt x="31764" y="34748"/>
                    <a:pt x="24955" y="34839"/>
                    <a:pt x="24013" y="34626"/>
                  </a:cubicBezTo>
                  <a:cubicBezTo>
                    <a:pt x="23070" y="34413"/>
                    <a:pt x="23465" y="33593"/>
                    <a:pt x="23921" y="33258"/>
                  </a:cubicBezTo>
                  <a:cubicBezTo>
                    <a:pt x="24347" y="32894"/>
                    <a:pt x="29423" y="28912"/>
                    <a:pt x="31794" y="27210"/>
                  </a:cubicBezTo>
                  <a:cubicBezTo>
                    <a:pt x="34165" y="25477"/>
                    <a:pt x="35198" y="23714"/>
                    <a:pt x="34408" y="22042"/>
                  </a:cubicBezTo>
                  <a:cubicBezTo>
                    <a:pt x="33993" y="21244"/>
                    <a:pt x="33044" y="21058"/>
                    <a:pt x="32025" y="21058"/>
                  </a:cubicBezTo>
                  <a:cubicBezTo>
                    <a:pt x="31139" y="21058"/>
                    <a:pt x="30201" y="21199"/>
                    <a:pt x="29518" y="21199"/>
                  </a:cubicBezTo>
                  <a:cubicBezTo>
                    <a:pt x="29431" y="21199"/>
                    <a:pt x="29349" y="21196"/>
                    <a:pt x="29271" y="21191"/>
                  </a:cubicBezTo>
                  <a:cubicBezTo>
                    <a:pt x="27903" y="21100"/>
                    <a:pt x="28329" y="19428"/>
                    <a:pt x="28329" y="19428"/>
                  </a:cubicBezTo>
                  <a:cubicBezTo>
                    <a:pt x="28329" y="19428"/>
                    <a:pt x="30396" y="15690"/>
                    <a:pt x="33101" y="8334"/>
                  </a:cubicBezTo>
                  <a:cubicBezTo>
                    <a:pt x="35836" y="979"/>
                    <a:pt x="32342" y="127"/>
                    <a:pt x="32341" y="127"/>
                  </a:cubicBezTo>
                  <a:lnTo>
                    <a:pt x="32341" y="127"/>
                  </a:lnTo>
                  <a:lnTo>
                    <a:pt x="32393" y="153"/>
                  </a:lnTo>
                  <a:lnTo>
                    <a:pt x="32393" y="153"/>
                  </a:lnTo>
                  <a:cubicBezTo>
                    <a:pt x="32341" y="128"/>
                    <a:pt x="32056" y="0"/>
                    <a:pt x="31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596;p72"/>
            <p:cNvSpPr/>
            <p:nvPr/>
          </p:nvSpPr>
          <p:spPr>
            <a:xfrm>
              <a:off x="8266300" y="3763525"/>
              <a:ext cx="488650" cy="1269800"/>
            </a:xfrm>
            <a:custGeom>
              <a:avLst/>
              <a:gdLst/>
              <a:ahLst/>
              <a:cxnLst/>
              <a:rect l="l" t="t" r="r" b="b"/>
              <a:pathLst>
                <a:path w="19546" h="50792" extrusionOk="0">
                  <a:moveTo>
                    <a:pt x="19545" y="0"/>
                  </a:moveTo>
                  <a:cubicBezTo>
                    <a:pt x="19515" y="31"/>
                    <a:pt x="19484" y="91"/>
                    <a:pt x="19454" y="152"/>
                  </a:cubicBezTo>
                  <a:lnTo>
                    <a:pt x="19302" y="578"/>
                  </a:lnTo>
                  <a:cubicBezTo>
                    <a:pt x="19150" y="1003"/>
                    <a:pt x="18907" y="1581"/>
                    <a:pt x="18633" y="2341"/>
                  </a:cubicBezTo>
                  <a:lnTo>
                    <a:pt x="16202" y="8724"/>
                  </a:lnTo>
                  <a:cubicBezTo>
                    <a:pt x="14165" y="14104"/>
                    <a:pt x="11278" y="21520"/>
                    <a:pt x="8086" y="29727"/>
                  </a:cubicBezTo>
                  <a:cubicBezTo>
                    <a:pt x="4894" y="37934"/>
                    <a:pt x="2037" y="45350"/>
                    <a:pt x="1" y="50761"/>
                  </a:cubicBezTo>
                  <a:lnTo>
                    <a:pt x="122" y="50791"/>
                  </a:lnTo>
                  <a:cubicBezTo>
                    <a:pt x="2159" y="45411"/>
                    <a:pt x="5046" y="37995"/>
                    <a:pt x="8238" y="29788"/>
                  </a:cubicBezTo>
                  <a:cubicBezTo>
                    <a:pt x="11430" y="21581"/>
                    <a:pt x="14287" y="14165"/>
                    <a:pt x="16323" y="8754"/>
                  </a:cubicBezTo>
                  <a:cubicBezTo>
                    <a:pt x="17326" y="6049"/>
                    <a:pt x="18147" y="3860"/>
                    <a:pt x="18694" y="2341"/>
                  </a:cubicBezTo>
                  <a:cubicBezTo>
                    <a:pt x="18968" y="1611"/>
                    <a:pt x="19180" y="1003"/>
                    <a:pt x="19332" y="608"/>
                  </a:cubicBezTo>
                  <a:cubicBezTo>
                    <a:pt x="19393" y="395"/>
                    <a:pt x="19424" y="243"/>
                    <a:pt x="19484" y="152"/>
                  </a:cubicBezTo>
                  <a:cubicBezTo>
                    <a:pt x="19545" y="31"/>
                    <a:pt x="19545" y="0"/>
                    <a:pt x="1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97;p72"/>
            <p:cNvSpPr/>
            <p:nvPr/>
          </p:nvSpPr>
          <p:spPr>
            <a:xfrm>
              <a:off x="8471475" y="4068225"/>
              <a:ext cx="79825" cy="224950"/>
            </a:xfrm>
            <a:custGeom>
              <a:avLst/>
              <a:gdLst/>
              <a:ahLst/>
              <a:cxnLst/>
              <a:rect l="l" t="t" r="r" b="b"/>
              <a:pathLst>
                <a:path w="3193" h="8998" extrusionOk="0">
                  <a:moveTo>
                    <a:pt x="1" y="1"/>
                  </a:moveTo>
                  <a:cubicBezTo>
                    <a:pt x="1" y="122"/>
                    <a:pt x="31" y="244"/>
                    <a:pt x="61" y="366"/>
                  </a:cubicBezTo>
                  <a:cubicBezTo>
                    <a:pt x="153" y="639"/>
                    <a:pt x="274" y="943"/>
                    <a:pt x="396" y="1338"/>
                  </a:cubicBezTo>
                  <a:cubicBezTo>
                    <a:pt x="700" y="2189"/>
                    <a:pt x="1095" y="3284"/>
                    <a:pt x="1520" y="4530"/>
                  </a:cubicBezTo>
                  <a:cubicBezTo>
                    <a:pt x="1946" y="5776"/>
                    <a:pt x="2341" y="6901"/>
                    <a:pt x="2645" y="7721"/>
                  </a:cubicBezTo>
                  <a:cubicBezTo>
                    <a:pt x="2797" y="8116"/>
                    <a:pt x="2949" y="8451"/>
                    <a:pt x="3040" y="8664"/>
                  </a:cubicBezTo>
                  <a:cubicBezTo>
                    <a:pt x="3071" y="8785"/>
                    <a:pt x="3131" y="8907"/>
                    <a:pt x="3192" y="8998"/>
                  </a:cubicBezTo>
                  <a:cubicBezTo>
                    <a:pt x="3192" y="8876"/>
                    <a:pt x="3131" y="8755"/>
                    <a:pt x="3101" y="8664"/>
                  </a:cubicBezTo>
                  <a:lnTo>
                    <a:pt x="2767" y="7691"/>
                  </a:lnTo>
                  <a:lnTo>
                    <a:pt x="1672" y="4469"/>
                  </a:lnTo>
                  <a:cubicBezTo>
                    <a:pt x="1247" y="3223"/>
                    <a:pt x="852" y="2098"/>
                    <a:pt x="548" y="1308"/>
                  </a:cubicBezTo>
                  <a:cubicBezTo>
                    <a:pt x="396" y="882"/>
                    <a:pt x="244" y="578"/>
                    <a:pt x="153" y="335"/>
                  </a:cubicBezTo>
                  <a:cubicBezTo>
                    <a:pt x="122" y="214"/>
                    <a:pt x="61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98;p72"/>
            <p:cNvSpPr/>
            <p:nvPr/>
          </p:nvSpPr>
          <p:spPr>
            <a:xfrm>
              <a:off x="8564175" y="4192825"/>
              <a:ext cx="256875" cy="101900"/>
            </a:xfrm>
            <a:custGeom>
              <a:avLst/>
              <a:gdLst/>
              <a:ahLst/>
              <a:cxnLst/>
              <a:rect l="l" t="t" r="r" b="b"/>
              <a:pathLst>
                <a:path w="10275" h="4076" extrusionOk="0">
                  <a:moveTo>
                    <a:pt x="10273" y="1"/>
                  </a:moveTo>
                  <a:cubicBezTo>
                    <a:pt x="10192" y="1"/>
                    <a:pt x="7855" y="842"/>
                    <a:pt x="5107" y="1947"/>
                  </a:cubicBezTo>
                  <a:cubicBezTo>
                    <a:pt x="2281" y="3072"/>
                    <a:pt x="1" y="4044"/>
                    <a:pt x="1" y="4075"/>
                  </a:cubicBezTo>
                  <a:cubicBezTo>
                    <a:pt x="1" y="4075"/>
                    <a:pt x="3" y="4075"/>
                    <a:pt x="4" y="4075"/>
                  </a:cubicBezTo>
                  <a:cubicBezTo>
                    <a:pt x="109" y="4075"/>
                    <a:pt x="2389" y="3205"/>
                    <a:pt x="5168" y="2099"/>
                  </a:cubicBezTo>
                  <a:cubicBezTo>
                    <a:pt x="7995" y="974"/>
                    <a:pt x="10275" y="32"/>
                    <a:pt x="10275" y="2"/>
                  </a:cubicBezTo>
                  <a:cubicBezTo>
                    <a:pt x="10275" y="1"/>
                    <a:pt x="10274" y="1"/>
                    <a:pt x="10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99;p72"/>
            <p:cNvSpPr/>
            <p:nvPr/>
          </p:nvSpPr>
          <p:spPr>
            <a:xfrm>
              <a:off x="8427400" y="4571275"/>
              <a:ext cx="242425" cy="33475"/>
            </a:xfrm>
            <a:custGeom>
              <a:avLst/>
              <a:gdLst/>
              <a:ahLst/>
              <a:cxnLst/>
              <a:rect l="l" t="t" r="r" b="b"/>
              <a:pathLst>
                <a:path w="9697" h="1339" extrusionOk="0">
                  <a:moveTo>
                    <a:pt x="9697" y="1"/>
                  </a:moveTo>
                  <a:cubicBezTo>
                    <a:pt x="9545" y="1"/>
                    <a:pt x="9423" y="1"/>
                    <a:pt x="9302" y="61"/>
                  </a:cubicBezTo>
                  <a:lnTo>
                    <a:pt x="8268" y="244"/>
                  </a:lnTo>
                  <a:cubicBezTo>
                    <a:pt x="7387" y="396"/>
                    <a:pt x="6171" y="609"/>
                    <a:pt x="4864" y="761"/>
                  </a:cubicBezTo>
                  <a:cubicBezTo>
                    <a:pt x="3527" y="943"/>
                    <a:pt x="2311" y="1065"/>
                    <a:pt x="1429" y="1156"/>
                  </a:cubicBezTo>
                  <a:lnTo>
                    <a:pt x="396" y="1247"/>
                  </a:lnTo>
                  <a:cubicBezTo>
                    <a:pt x="274" y="1247"/>
                    <a:pt x="122" y="1277"/>
                    <a:pt x="1" y="1308"/>
                  </a:cubicBezTo>
                  <a:cubicBezTo>
                    <a:pt x="122" y="1338"/>
                    <a:pt x="244" y="1338"/>
                    <a:pt x="365" y="1338"/>
                  </a:cubicBezTo>
                  <a:cubicBezTo>
                    <a:pt x="609" y="1308"/>
                    <a:pt x="973" y="1308"/>
                    <a:pt x="1429" y="1277"/>
                  </a:cubicBezTo>
                  <a:cubicBezTo>
                    <a:pt x="2311" y="1217"/>
                    <a:pt x="3527" y="1125"/>
                    <a:pt x="4864" y="943"/>
                  </a:cubicBezTo>
                  <a:cubicBezTo>
                    <a:pt x="6201" y="761"/>
                    <a:pt x="7417" y="517"/>
                    <a:pt x="8268" y="335"/>
                  </a:cubicBezTo>
                  <a:cubicBezTo>
                    <a:pt x="8724" y="244"/>
                    <a:pt x="9059" y="183"/>
                    <a:pt x="9302" y="122"/>
                  </a:cubicBezTo>
                  <a:cubicBezTo>
                    <a:pt x="9423" y="92"/>
                    <a:pt x="9545" y="31"/>
                    <a:pt x="9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00;p72"/>
            <p:cNvSpPr/>
            <p:nvPr/>
          </p:nvSpPr>
          <p:spPr>
            <a:xfrm>
              <a:off x="8298225" y="4417775"/>
              <a:ext cx="131475" cy="183925"/>
            </a:xfrm>
            <a:custGeom>
              <a:avLst/>
              <a:gdLst/>
              <a:ahLst/>
              <a:cxnLst/>
              <a:rect l="l" t="t" r="r" b="b"/>
              <a:pathLst>
                <a:path w="5259" h="7357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122"/>
                    <a:pt x="122" y="214"/>
                    <a:pt x="183" y="335"/>
                  </a:cubicBezTo>
                  <a:lnTo>
                    <a:pt x="730" y="1125"/>
                  </a:lnTo>
                  <a:cubicBezTo>
                    <a:pt x="1186" y="1794"/>
                    <a:pt x="1824" y="2706"/>
                    <a:pt x="2554" y="3739"/>
                  </a:cubicBezTo>
                  <a:cubicBezTo>
                    <a:pt x="3283" y="4742"/>
                    <a:pt x="3952" y="5654"/>
                    <a:pt x="4438" y="6323"/>
                  </a:cubicBezTo>
                  <a:lnTo>
                    <a:pt x="5016" y="7083"/>
                  </a:lnTo>
                  <a:cubicBezTo>
                    <a:pt x="5076" y="7174"/>
                    <a:pt x="5168" y="7265"/>
                    <a:pt x="5259" y="7357"/>
                  </a:cubicBezTo>
                  <a:cubicBezTo>
                    <a:pt x="5198" y="7235"/>
                    <a:pt x="5137" y="7113"/>
                    <a:pt x="5076" y="7022"/>
                  </a:cubicBezTo>
                  <a:lnTo>
                    <a:pt x="4529" y="6232"/>
                  </a:lnTo>
                  <a:cubicBezTo>
                    <a:pt x="4073" y="5563"/>
                    <a:pt x="3435" y="4621"/>
                    <a:pt x="2675" y="3618"/>
                  </a:cubicBezTo>
                  <a:cubicBezTo>
                    <a:pt x="1946" y="2615"/>
                    <a:pt x="1307" y="1703"/>
                    <a:pt x="821" y="1034"/>
                  </a:cubicBezTo>
                  <a:lnTo>
                    <a:pt x="244" y="274"/>
                  </a:lnTo>
                  <a:cubicBezTo>
                    <a:pt x="92" y="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01;p72"/>
            <p:cNvSpPr/>
            <p:nvPr/>
          </p:nvSpPr>
          <p:spPr>
            <a:xfrm>
              <a:off x="8143200" y="4675375"/>
              <a:ext cx="170250" cy="234075"/>
            </a:xfrm>
            <a:custGeom>
              <a:avLst/>
              <a:gdLst/>
              <a:ahLst/>
              <a:cxnLst/>
              <a:rect l="l" t="t" r="r" b="b"/>
              <a:pathLst>
                <a:path w="6810" h="9363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153"/>
                    <a:pt x="153" y="274"/>
                    <a:pt x="244" y="396"/>
                  </a:cubicBezTo>
                  <a:lnTo>
                    <a:pt x="943" y="1399"/>
                  </a:lnTo>
                  <a:cubicBezTo>
                    <a:pt x="1551" y="2250"/>
                    <a:pt x="2402" y="3436"/>
                    <a:pt x="3344" y="4743"/>
                  </a:cubicBezTo>
                  <a:cubicBezTo>
                    <a:pt x="4256" y="6019"/>
                    <a:pt x="5138" y="7174"/>
                    <a:pt x="5745" y="8025"/>
                  </a:cubicBezTo>
                  <a:lnTo>
                    <a:pt x="6505" y="8998"/>
                  </a:lnTo>
                  <a:cubicBezTo>
                    <a:pt x="6597" y="9120"/>
                    <a:pt x="6718" y="9241"/>
                    <a:pt x="6809" y="9363"/>
                  </a:cubicBezTo>
                  <a:cubicBezTo>
                    <a:pt x="6749" y="9211"/>
                    <a:pt x="6657" y="9089"/>
                    <a:pt x="6566" y="8968"/>
                  </a:cubicBezTo>
                  <a:lnTo>
                    <a:pt x="5867" y="7965"/>
                  </a:lnTo>
                  <a:cubicBezTo>
                    <a:pt x="5259" y="7113"/>
                    <a:pt x="4408" y="5928"/>
                    <a:pt x="3466" y="4651"/>
                  </a:cubicBezTo>
                  <a:cubicBezTo>
                    <a:pt x="2524" y="3344"/>
                    <a:pt x="1672" y="2189"/>
                    <a:pt x="1034" y="1338"/>
                  </a:cubicBezTo>
                  <a:cubicBezTo>
                    <a:pt x="730" y="943"/>
                    <a:pt x="487" y="609"/>
                    <a:pt x="274" y="366"/>
                  </a:cubicBezTo>
                  <a:cubicBezTo>
                    <a:pt x="213" y="244"/>
                    <a:pt x="92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02;p72"/>
            <p:cNvSpPr/>
            <p:nvPr/>
          </p:nvSpPr>
          <p:spPr>
            <a:xfrm>
              <a:off x="8311150" y="4852450"/>
              <a:ext cx="305500" cy="50175"/>
            </a:xfrm>
            <a:custGeom>
              <a:avLst/>
              <a:gdLst/>
              <a:ahLst/>
              <a:cxnLst/>
              <a:rect l="l" t="t" r="r" b="b"/>
              <a:pathLst>
                <a:path w="12220" h="2007" extrusionOk="0">
                  <a:moveTo>
                    <a:pt x="12219" y="0"/>
                  </a:moveTo>
                  <a:lnTo>
                    <a:pt x="12219" y="0"/>
                  </a:lnTo>
                  <a:cubicBezTo>
                    <a:pt x="12067" y="30"/>
                    <a:pt x="11885" y="30"/>
                    <a:pt x="11733" y="91"/>
                  </a:cubicBezTo>
                  <a:lnTo>
                    <a:pt x="10426" y="334"/>
                  </a:lnTo>
                  <a:cubicBezTo>
                    <a:pt x="9332" y="547"/>
                    <a:pt x="7781" y="851"/>
                    <a:pt x="6110" y="1125"/>
                  </a:cubicBezTo>
                  <a:cubicBezTo>
                    <a:pt x="4438" y="1398"/>
                    <a:pt x="2888" y="1611"/>
                    <a:pt x="1793" y="1763"/>
                  </a:cubicBezTo>
                  <a:lnTo>
                    <a:pt x="486" y="1945"/>
                  </a:lnTo>
                  <a:cubicBezTo>
                    <a:pt x="304" y="1945"/>
                    <a:pt x="152" y="1976"/>
                    <a:pt x="0" y="2006"/>
                  </a:cubicBezTo>
                  <a:lnTo>
                    <a:pt x="486" y="2006"/>
                  </a:lnTo>
                  <a:cubicBezTo>
                    <a:pt x="790" y="1976"/>
                    <a:pt x="1246" y="1945"/>
                    <a:pt x="1793" y="1885"/>
                  </a:cubicBezTo>
                  <a:cubicBezTo>
                    <a:pt x="2918" y="1763"/>
                    <a:pt x="4438" y="1550"/>
                    <a:pt x="6140" y="1277"/>
                  </a:cubicBezTo>
                  <a:cubicBezTo>
                    <a:pt x="7842" y="1003"/>
                    <a:pt x="9362" y="699"/>
                    <a:pt x="10456" y="456"/>
                  </a:cubicBezTo>
                  <a:cubicBezTo>
                    <a:pt x="11003" y="334"/>
                    <a:pt x="11459" y="213"/>
                    <a:pt x="11763" y="152"/>
                  </a:cubicBezTo>
                  <a:cubicBezTo>
                    <a:pt x="11915" y="122"/>
                    <a:pt x="12067" y="61"/>
                    <a:pt x="12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03;p72"/>
            <p:cNvSpPr/>
            <p:nvPr/>
          </p:nvSpPr>
          <p:spPr>
            <a:xfrm>
              <a:off x="6697125" y="4523400"/>
              <a:ext cx="154275" cy="142900"/>
            </a:xfrm>
            <a:custGeom>
              <a:avLst/>
              <a:gdLst/>
              <a:ahLst/>
              <a:cxnLst/>
              <a:rect l="l" t="t" r="r" b="b"/>
              <a:pathLst>
                <a:path w="6171" h="5716" extrusionOk="0">
                  <a:moveTo>
                    <a:pt x="821" y="1"/>
                  </a:moveTo>
                  <a:lnTo>
                    <a:pt x="1" y="821"/>
                  </a:lnTo>
                  <a:lnTo>
                    <a:pt x="578" y="3132"/>
                  </a:lnTo>
                  <a:lnTo>
                    <a:pt x="5441" y="5715"/>
                  </a:lnTo>
                  <a:lnTo>
                    <a:pt x="6171" y="4834"/>
                  </a:lnTo>
                  <a:lnTo>
                    <a:pt x="3253" y="578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04;p72"/>
            <p:cNvSpPr/>
            <p:nvPr/>
          </p:nvSpPr>
          <p:spPr>
            <a:xfrm>
              <a:off x="6659900" y="4491100"/>
              <a:ext cx="629975" cy="565025"/>
            </a:xfrm>
            <a:custGeom>
              <a:avLst/>
              <a:gdLst/>
              <a:ahLst/>
              <a:cxnLst/>
              <a:rect l="l" t="t" r="r" b="b"/>
              <a:pathLst>
                <a:path w="25199" h="22601" extrusionOk="0">
                  <a:moveTo>
                    <a:pt x="644" y="0"/>
                  </a:moveTo>
                  <a:cubicBezTo>
                    <a:pt x="482" y="0"/>
                    <a:pt x="326" y="69"/>
                    <a:pt x="213" y="199"/>
                  </a:cubicBezTo>
                  <a:cubicBezTo>
                    <a:pt x="0" y="442"/>
                    <a:pt x="31" y="776"/>
                    <a:pt x="243" y="989"/>
                  </a:cubicBezTo>
                  <a:lnTo>
                    <a:pt x="24226" y="22600"/>
                  </a:lnTo>
                  <a:lnTo>
                    <a:pt x="25198" y="21901"/>
                  </a:lnTo>
                  <a:lnTo>
                    <a:pt x="1064" y="168"/>
                  </a:lnTo>
                  <a:cubicBezTo>
                    <a:pt x="936" y="54"/>
                    <a:pt x="788" y="0"/>
                    <a:pt x="6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05;p72"/>
            <p:cNvSpPr/>
            <p:nvPr/>
          </p:nvSpPr>
          <p:spPr>
            <a:xfrm>
              <a:off x="6976000" y="4091025"/>
              <a:ext cx="121625" cy="237125"/>
            </a:xfrm>
            <a:custGeom>
              <a:avLst/>
              <a:gdLst/>
              <a:ahLst/>
              <a:cxnLst/>
              <a:rect l="l" t="t" r="r" b="b"/>
              <a:pathLst>
                <a:path w="4865" h="9485" extrusionOk="0">
                  <a:moveTo>
                    <a:pt x="2463" y="1"/>
                  </a:moveTo>
                  <a:lnTo>
                    <a:pt x="1004" y="305"/>
                  </a:lnTo>
                  <a:lnTo>
                    <a:pt x="1" y="3223"/>
                  </a:lnTo>
                  <a:lnTo>
                    <a:pt x="3436" y="9484"/>
                  </a:lnTo>
                  <a:lnTo>
                    <a:pt x="4864" y="9028"/>
                  </a:lnTo>
                  <a:lnTo>
                    <a:pt x="4682" y="2341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06;p72"/>
            <p:cNvSpPr/>
            <p:nvPr/>
          </p:nvSpPr>
          <p:spPr>
            <a:xfrm>
              <a:off x="6983600" y="4022675"/>
              <a:ext cx="312350" cy="1034200"/>
            </a:xfrm>
            <a:custGeom>
              <a:avLst/>
              <a:gdLst/>
              <a:ahLst/>
              <a:cxnLst/>
              <a:rect l="l" t="t" r="r" b="b"/>
              <a:pathLst>
                <a:path w="12494" h="41368" extrusionOk="0">
                  <a:moveTo>
                    <a:pt x="814" y="0"/>
                  </a:moveTo>
                  <a:cubicBezTo>
                    <a:pt x="747" y="0"/>
                    <a:pt x="678" y="10"/>
                    <a:pt x="609" y="29"/>
                  </a:cubicBezTo>
                  <a:cubicBezTo>
                    <a:pt x="244" y="151"/>
                    <a:pt x="1" y="546"/>
                    <a:pt x="122" y="941"/>
                  </a:cubicBezTo>
                  <a:lnTo>
                    <a:pt x="10943" y="41367"/>
                  </a:lnTo>
                  <a:lnTo>
                    <a:pt x="12493" y="41337"/>
                  </a:lnTo>
                  <a:lnTo>
                    <a:pt x="1581" y="607"/>
                  </a:lnTo>
                  <a:cubicBezTo>
                    <a:pt x="1479" y="250"/>
                    <a:pt x="1164" y="0"/>
                    <a:pt x="8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07;p72"/>
            <p:cNvSpPr/>
            <p:nvPr/>
          </p:nvSpPr>
          <p:spPr>
            <a:xfrm>
              <a:off x="7491975" y="4354700"/>
              <a:ext cx="256875" cy="701425"/>
            </a:xfrm>
            <a:custGeom>
              <a:avLst/>
              <a:gdLst/>
              <a:ahLst/>
              <a:cxnLst/>
              <a:rect l="l" t="t" r="r" b="b"/>
              <a:pathLst>
                <a:path w="10275" h="28057" extrusionOk="0">
                  <a:moveTo>
                    <a:pt x="6323" y="1"/>
                  </a:moveTo>
                  <a:lnTo>
                    <a:pt x="1" y="28056"/>
                  </a:lnTo>
                  <a:lnTo>
                    <a:pt x="3830" y="28056"/>
                  </a:lnTo>
                  <a:lnTo>
                    <a:pt x="10274" y="1034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08;p72"/>
            <p:cNvSpPr/>
            <p:nvPr/>
          </p:nvSpPr>
          <p:spPr>
            <a:xfrm>
              <a:off x="8038350" y="4354700"/>
              <a:ext cx="234825" cy="701425"/>
            </a:xfrm>
            <a:custGeom>
              <a:avLst/>
              <a:gdLst/>
              <a:ahLst/>
              <a:cxnLst/>
              <a:rect l="l" t="t" r="r" b="b"/>
              <a:pathLst>
                <a:path w="9393" h="28057" extrusionOk="0">
                  <a:moveTo>
                    <a:pt x="2918" y="1"/>
                  </a:moveTo>
                  <a:lnTo>
                    <a:pt x="0" y="1673"/>
                  </a:lnTo>
                  <a:cubicBezTo>
                    <a:pt x="0" y="1946"/>
                    <a:pt x="5806" y="28056"/>
                    <a:pt x="5806" y="28056"/>
                  </a:cubicBezTo>
                  <a:lnTo>
                    <a:pt x="9392" y="28056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09;p72"/>
            <p:cNvSpPr/>
            <p:nvPr/>
          </p:nvSpPr>
          <p:spPr>
            <a:xfrm>
              <a:off x="8321025" y="4171575"/>
              <a:ext cx="486350" cy="884550"/>
            </a:xfrm>
            <a:custGeom>
              <a:avLst/>
              <a:gdLst/>
              <a:ahLst/>
              <a:cxnLst/>
              <a:rect l="l" t="t" r="r" b="b"/>
              <a:pathLst>
                <a:path w="19454" h="35382" extrusionOk="0">
                  <a:moveTo>
                    <a:pt x="2280" y="1"/>
                  </a:moveTo>
                  <a:lnTo>
                    <a:pt x="0" y="2219"/>
                  </a:lnTo>
                  <a:cubicBezTo>
                    <a:pt x="91" y="2523"/>
                    <a:pt x="15472" y="35381"/>
                    <a:pt x="15472" y="35381"/>
                  </a:cubicBezTo>
                  <a:lnTo>
                    <a:pt x="19454" y="35381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10;p72"/>
            <p:cNvSpPr/>
            <p:nvPr/>
          </p:nvSpPr>
          <p:spPr>
            <a:xfrm>
              <a:off x="7366600" y="3303900"/>
              <a:ext cx="1306275" cy="1233100"/>
            </a:xfrm>
            <a:custGeom>
              <a:avLst/>
              <a:gdLst/>
              <a:ahLst/>
              <a:cxnLst/>
              <a:rect l="l" t="t" r="r" b="b"/>
              <a:pathLst>
                <a:path w="52251" h="49324" extrusionOk="0">
                  <a:moveTo>
                    <a:pt x="29341" y="1"/>
                  </a:moveTo>
                  <a:cubicBezTo>
                    <a:pt x="21188" y="1"/>
                    <a:pt x="12682" y="4728"/>
                    <a:pt x="7508" y="13036"/>
                  </a:cubicBezTo>
                  <a:cubicBezTo>
                    <a:pt x="0" y="25042"/>
                    <a:pt x="2250" y="39996"/>
                    <a:pt x="12523" y="46410"/>
                  </a:cubicBezTo>
                  <a:cubicBezTo>
                    <a:pt x="15698" y="48386"/>
                    <a:pt x="19262" y="49323"/>
                    <a:pt x="22894" y="49323"/>
                  </a:cubicBezTo>
                  <a:cubicBezTo>
                    <a:pt x="31050" y="49323"/>
                    <a:pt x="39548" y="44596"/>
                    <a:pt x="44743" y="36288"/>
                  </a:cubicBezTo>
                  <a:cubicBezTo>
                    <a:pt x="52250" y="24282"/>
                    <a:pt x="49971" y="9327"/>
                    <a:pt x="39697" y="2914"/>
                  </a:cubicBezTo>
                  <a:cubicBezTo>
                    <a:pt x="36532" y="938"/>
                    <a:pt x="32971" y="1"/>
                    <a:pt x="29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11;p72"/>
            <p:cNvSpPr/>
            <p:nvPr/>
          </p:nvSpPr>
          <p:spPr>
            <a:xfrm>
              <a:off x="7391125" y="3323029"/>
              <a:ext cx="1237900" cy="1192750"/>
            </a:xfrm>
            <a:custGeom>
              <a:avLst/>
              <a:gdLst/>
              <a:ahLst/>
              <a:cxnLst/>
              <a:rect l="l" t="t" r="r" b="b"/>
              <a:pathLst>
                <a:path w="49516" h="47710" extrusionOk="0">
                  <a:moveTo>
                    <a:pt x="28406" y="1"/>
                  </a:moveTo>
                  <a:cubicBezTo>
                    <a:pt x="20495" y="1"/>
                    <a:pt x="12146" y="4851"/>
                    <a:pt x="7113" y="13232"/>
                  </a:cubicBezTo>
                  <a:cubicBezTo>
                    <a:pt x="1" y="25026"/>
                    <a:pt x="2159" y="39342"/>
                    <a:pt x="11916" y="45208"/>
                  </a:cubicBezTo>
                  <a:cubicBezTo>
                    <a:pt x="14739" y="46906"/>
                    <a:pt x="17888" y="47710"/>
                    <a:pt x="21110" y="47710"/>
                  </a:cubicBezTo>
                  <a:cubicBezTo>
                    <a:pt x="29021" y="47710"/>
                    <a:pt x="37370" y="42860"/>
                    <a:pt x="42403" y="34479"/>
                  </a:cubicBezTo>
                  <a:cubicBezTo>
                    <a:pt x="49515" y="22685"/>
                    <a:pt x="47357" y="8369"/>
                    <a:pt x="37600" y="2502"/>
                  </a:cubicBezTo>
                  <a:cubicBezTo>
                    <a:pt x="34777" y="805"/>
                    <a:pt x="31628" y="1"/>
                    <a:pt x="2840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12;p72"/>
            <p:cNvSpPr/>
            <p:nvPr/>
          </p:nvSpPr>
          <p:spPr>
            <a:xfrm>
              <a:off x="7417500" y="3300875"/>
              <a:ext cx="1149000" cy="1202050"/>
            </a:xfrm>
            <a:custGeom>
              <a:avLst/>
              <a:gdLst/>
              <a:ahLst/>
              <a:cxnLst/>
              <a:rect l="l" t="t" r="r" b="b"/>
              <a:pathLst>
                <a:path w="45960" h="48082" extrusionOk="0">
                  <a:moveTo>
                    <a:pt x="26849" y="389"/>
                  </a:moveTo>
                  <a:cubicBezTo>
                    <a:pt x="29459" y="389"/>
                    <a:pt x="32035" y="995"/>
                    <a:pt x="34409" y="2123"/>
                  </a:cubicBezTo>
                  <a:cubicBezTo>
                    <a:pt x="38694" y="4190"/>
                    <a:pt x="41916" y="8020"/>
                    <a:pt x="43527" y="12853"/>
                  </a:cubicBezTo>
                  <a:cubicBezTo>
                    <a:pt x="45564" y="19114"/>
                    <a:pt x="44804" y="26439"/>
                    <a:pt x="41369" y="32974"/>
                  </a:cubicBezTo>
                  <a:cubicBezTo>
                    <a:pt x="36597" y="42150"/>
                    <a:pt x="27751" y="47706"/>
                    <a:pt x="19326" y="47706"/>
                  </a:cubicBezTo>
                  <a:cubicBezTo>
                    <a:pt x="16643" y="47706"/>
                    <a:pt x="14003" y="47143"/>
                    <a:pt x="11551" y="45953"/>
                  </a:cubicBezTo>
                  <a:cubicBezTo>
                    <a:pt x="7296" y="43856"/>
                    <a:pt x="4074" y="40057"/>
                    <a:pt x="2463" y="35224"/>
                  </a:cubicBezTo>
                  <a:cubicBezTo>
                    <a:pt x="426" y="28993"/>
                    <a:pt x="1186" y="21637"/>
                    <a:pt x="4621" y="15102"/>
                  </a:cubicBezTo>
                  <a:cubicBezTo>
                    <a:pt x="9363" y="5953"/>
                    <a:pt x="18238" y="390"/>
                    <a:pt x="26658" y="390"/>
                  </a:cubicBezTo>
                  <a:cubicBezTo>
                    <a:pt x="26722" y="390"/>
                    <a:pt x="26785" y="389"/>
                    <a:pt x="26849" y="389"/>
                  </a:cubicBezTo>
                  <a:close/>
                  <a:moveTo>
                    <a:pt x="26663" y="0"/>
                  </a:moveTo>
                  <a:cubicBezTo>
                    <a:pt x="18100" y="0"/>
                    <a:pt x="9117" y="5635"/>
                    <a:pt x="4256" y="14920"/>
                  </a:cubicBezTo>
                  <a:cubicBezTo>
                    <a:pt x="791" y="21546"/>
                    <a:pt x="1" y="28993"/>
                    <a:pt x="2098" y="35345"/>
                  </a:cubicBezTo>
                  <a:cubicBezTo>
                    <a:pt x="3739" y="40269"/>
                    <a:pt x="7022" y="44160"/>
                    <a:pt x="11399" y="46288"/>
                  </a:cubicBezTo>
                  <a:cubicBezTo>
                    <a:pt x="13861" y="47473"/>
                    <a:pt x="16566" y="48081"/>
                    <a:pt x="19332" y="48081"/>
                  </a:cubicBezTo>
                  <a:cubicBezTo>
                    <a:pt x="27874" y="48081"/>
                    <a:pt x="36871" y="42458"/>
                    <a:pt x="41704" y="33157"/>
                  </a:cubicBezTo>
                  <a:cubicBezTo>
                    <a:pt x="45169" y="26531"/>
                    <a:pt x="45959" y="19084"/>
                    <a:pt x="43862" y="12731"/>
                  </a:cubicBezTo>
                  <a:cubicBezTo>
                    <a:pt x="42251" y="7807"/>
                    <a:pt x="38938" y="3916"/>
                    <a:pt x="34591" y="1789"/>
                  </a:cubicBezTo>
                  <a:cubicBezTo>
                    <a:pt x="32090" y="575"/>
                    <a:pt x="29398" y="0"/>
                    <a:pt x="26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13;p72"/>
            <p:cNvSpPr/>
            <p:nvPr/>
          </p:nvSpPr>
          <p:spPr>
            <a:xfrm>
              <a:off x="7805050" y="3701025"/>
              <a:ext cx="374650" cy="384900"/>
            </a:xfrm>
            <a:custGeom>
              <a:avLst/>
              <a:gdLst/>
              <a:ahLst/>
              <a:cxnLst/>
              <a:rect l="l" t="t" r="r" b="b"/>
              <a:pathLst>
                <a:path w="14986" h="15396" extrusionOk="0">
                  <a:moveTo>
                    <a:pt x="9148" y="0"/>
                  </a:moveTo>
                  <a:cubicBezTo>
                    <a:pt x="6642" y="0"/>
                    <a:pt x="3884" y="1778"/>
                    <a:pt x="2219" y="4719"/>
                  </a:cubicBezTo>
                  <a:cubicBezTo>
                    <a:pt x="1" y="8610"/>
                    <a:pt x="548" y="13139"/>
                    <a:pt x="3466" y="14780"/>
                  </a:cubicBezTo>
                  <a:cubicBezTo>
                    <a:pt x="4195" y="15198"/>
                    <a:pt x="5003" y="15396"/>
                    <a:pt x="5838" y="15396"/>
                  </a:cubicBezTo>
                  <a:cubicBezTo>
                    <a:pt x="8344" y="15396"/>
                    <a:pt x="11103" y="13617"/>
                    <a:pt x="12767" y="10677"/>
                  </a:cubicBezTo>
                  <a:cubicBezTo>
                    <a:pt x="14986" y="6786"/>
                    <a:pt x="14408" y="2257"/>
                    <a:pt x="11521" y="616"/>
                  </a:cubicBezTo>
                  <a:cubicBezTo>
                    <a:pt x="10791" y="198"/>
                    <a:pt x="9984" y="0"/>
                    <a:pt x="91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614;p72"/>
            <p:cNvSpPr/>
            <p:nvPr/>
          </p:nvSpPr>
          <p:spPr>
            <a:xfrm>
              <a:off x="7637125" y="3514475"/>
              <a:ext cx="721925" cy="774950"/>
            </a:xfrm>
            <a:custGeom>
              <a:avLst/>
              <a:gdLst/>
              <a:ahLst/>
              <a:cxnLst/>
              <a:rect l="l" t="t" r="r" b="b"/>
              <a:pathLst>
                <a:path w="28877" h="30998" extrusionOk="0">
                  <a:moveTo>
                    <a:pt x="17777" y="3030"/>
                  </a:moveTo>
                  <a:cubicBezTo>
                    <a:pt x="18906" y="3030"/>
                    <a:pt x="20054" y="3304"/>
                    <a:pt x="21064" y="3853"/>
                  </a:cubicBezTo>
                  <a:cubicBezTo>
                    <a:pt x="22827" y="4765"/>
                    <a:pt x="24074" y="6406"/>
                    <a:pt x="24712" y="8564"/>
                  </a:cubicBezTo>
                  <a:cubicBezTo>
                    <a:pt x="25715" y="11938"/>
                    <a:pt x="25046" y="16193"/>
                    <a:pt x="22949" y="19932"/>
                  </a:cubicBezTo>
                  <a:cubicBezTo>
                    <a:pt x="20132" y="24932"/>
                    <a:pt x="15429" y="27993"/>
                    <a:pt x="11277" y="27993"/>
                  </a:cubicBezTo>
                  <a:cubicBezTo>
                    <a:pt x="10053" y="27993"/>
                    <a:pt x="8877" y="27727"/>
                    <a:pt x="7812" y="27166"/>
                  </a:cubicBezTo>
                  <a:cubicBezTo>
                    <a:pt x="6049" y="26224"/>
                    <a:pt x="4803" y="24613"/>
                    <a:pt x="4164" y="22424"/>
                  </a:cubicBezTo>
                  <a:cubicBezTo>
                    <a:pt x="3161" y="19050"/>
                    <a:pt x="3830" y="14825"/>
                    <a:pt x="5927" y="11087"/>
                  </a:cubicBezTo>
                  <a:cubicBezTo>
                    <a:pt x="8754" y="6102"/>
                    <a:pt x="13435" y="3032"/>
                    <a:pt x="17599" y="3032"/>
                  </a:cubicBezTo>
                  <a:cubicBezTo>
                    <a:pt x="17659" y="3030"/>
                    <a:pt x="17718" y="3030"/>
                    <a:pt x="17777" y="3030"/>
                  </a:cubicBezTo>
                  <a:close/>
                  <a:moveTo>
                    <a:pt x="17672" y="0"/>
                  </a:moveTo>
                  <a:cubicBezTo>
                    <a:pt x="12408" y="0"/>
                    <a:pt x="6648" y="3628"/>
                    <a:pt x="3283" y="9597"/>
                  </a:cubicBezTo>
                  <a:cubicBezTo>
                    <a:pt x="760" y="14096"/>
                    <a:pt x="0" y="19111"/>
                    <a:pt x="1246" y="23306"/>
                  </a:cubicBezTo>
                  <a:cubicBezTo>
                    <a:pt x="2097" y="26285"/>
                    <a:pt x="3891" y="28534"/>
                    <a:pt x="6383" y="29871"/>
                  </a:cubicBezTo>
                  <a:cubicBezTo>
                    <a:pt x="7819" y="30604"/>
                    <a:pt x="9397" y="30998"/>
                    <a:pt x="11006" y="30998"/>
                  </a:cubicBezTo>
                  <a:cubicBezTo>
                    <a:pt x="11066" y="30998"/>
                    <a:pt x="11126" y="30997"/>
                    <a:pt x="11186" y="30996"/>
                  </a:cubicBezTo>
                  <a:cubicBezTo>
                    <a:pt x="16475" y="30996"/>
                    <a:pt x="22219" y="27379"/>
                    <a:pt x="25593" y="21421"/>
                  </a:cubicBezTo>
                  <a:cubicBezTo>
                    <a:pt x="28116" y="16923"/>
                    <a:pt x="28876" y="11908"/>
                    <a:pt x="27630" y="7713"/>
                  </a:cubicBezTo>
                  <a:cubicBezTo>
                    <a:pt x="26748" y="4734"/>
                    <a:pt x="24985" y="2485"/>
                    <a:pt x="22463" y="1147"/>
                  </a:cubicBezTo>
                  <a:cubicBezTo>
                    <a:pt x="20979" y="369"/>
                    <a:pt x="19351" y="0"/>
                    <a:pt x="176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615;p72"/>
            <p:cNvSpPr/>
            <p:nvPr/>
          </p:nvSpPr>
          <p:spPr>
            <a:xfrm>
              <a:off x="7479050" y="3364400"/>
              <a:ext cx="1038050" cy="1074700"/>
            </a:xfrm>
            <a:custGeom>
              <a:avLst/>
              <a:gdLst/>
              <a:ahLst/>
              <a:cxnLst/>
              <a:rect l="l" t="t" r="r" b="b"/>
              <a:pathLst>
                <a:path w="41522" h="42988" extrusionOk="0">
                  <a:moveTo>
                    <a:pt x="24764" y="3015"/>
                  </a:moveTo>
                  <a:cubicBezTo>
                    <a:pt x="26895" y="3015"/>
                    <a:pt x="29019" y="3561"/>
                    <a:pt x="30913" y="4597"/>
                  </a:cubicBezTo>
                  <a:cubicBezTo>
                    <a:pt x="33922" y="6299"/>
                    <a:pt x="36020" y="9126"/>
                    <a:pt x="37023" y="12774"/>
                  </a:cubicBezTo>
                  <a:cubicBezTo>
                    <a:pt x="38360" y="17819"/>
                    <a:pt x="37357" y="23716"/>
                    <a:pt x="34226" y="28944"/>
                  </a:cubicBezTo>
                  <a:cubicBezTo>
                    <a:pt x="30090" y="35869"/>
                    <a:pt x="23209" y="39983"/>
                    <a:pt x="16905" y="39983"/>
                  </a:cubicBezTo>
                  <a:cubicBezTo>
                    <a:pt x="14687" y="39983"/>
                    <a:pt x="12540" y="39473"/>
                    <a:pt x="10609" y="38397"/>
                  </a:cubicBezTo>
                  <a:cubicBezTo>
                    <a:pt x="7600" y="36695"/>
                    <a:pt x="5472" y="33868"/>
                    <a:pt x="4499" y="30221"/>
                  </a:cubicBezTo>
                  <a:cubicBezTo>
                    <a:pt x="3162" y="25175"/>
                    <a:pt x="4165" y="19278"/>
                    <a:pt x="7296" y="14050"/>
                  </a:cubicBezTo>
                  <a:cubicBezTo>
                    <a:pt x="11399" y="7120"/>
                    <a:pt x="18269" y="3017"/>
                    <a:pt x="24591" y="3017"/>
                  </a:cubicBezTo>
                  <a:cubicBezTo>
                    <a:pt x="24649" y="3016"/>
                    <a:pt x="24706" y="3015"/>
                    <a:pt x="24764" y="3015"/>
                  </a:cubicBezTo>
                  <a:close/>
                  <a:moveTo>
                    <a:pt x="24639" y="0"/>
                  </a:moveTo>
                  <a:cubicBezTo>
                    <a:pt x="17272" y="0"/>
                    <a:pt x="9369" y="4628"/>
                    <a:pt x="4682" y="12470"/>
                  </a:cubicBezTo>
                  <a:cubicBezTo>
                    <a:pt x="1125" y="18397"/>
                    <a:pt x="1" y="25175"/>
                    <a:pt x="1581" y="31011"/>
                  </a:cubicBezTo>
                  <a:cubicBezTo>
                    <a:pt x="2736" y="35418"/>
                    <a:pt x="5442" y="38975"/>
                    <a:pt x="9120" y="41042"/>
                  </a:cubicBezTo>
                  <a:cubicBezTo>
                    <a:pt x="11439" y="42320"/>
                    <a:pt x="14049" y="42988"/>
                    <a:pt x="16694" y="42988"/>
                  </a:cubicBezTo>
                  <a:cubicBezTo>
                    <a:pt x="16753" y="42988"/>
                    <a:pt x="16812" y="42988"/>
                    <a:pt x="16870" y="42987"/>
                  </a:cubicBezTo>
                  <a:cubicBezTo>
                    <a:pt x="24226" y="42987"/>
                    <a:pt x="32159" y="38367"/>
                    <a:pt x="36840" y="30525"/>
                  </a:cubicBezTo>
                  <a:cubicBezTo>
                    <a:pt x="40366" y="24598"/>
                    <a:pt x="41521" y="17850"/>
                    <a:pt x="39941" y="11983"/>
                  </a:cubicBezTo>
                  <a:cubicBezTo>
                    <a:pt x="38755" y="7576"/>
                    <a:pt x="36081" y="4020"/>
                    <a:pt x="32372" y="1953"/>
                  </a:cubicBezTo>
                  <a:cubicBezTo>
                    <a:pt x="29992" y="628"/>
                    <a:pt x="27352" y="0"/>
                    <a:pt x="246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616;p72"/>
            <p:cNvSpPr/>
            <p:nvPr/>
          </p:nvSpPr>
          <p:spPr>
            <a:xfrm>
              <a:off x="7189550" y="3268075"/>
              <a:ext cx="207475" cy="176325"/>
            </a:xfrm>
            <a:custGeom>
              <a:avLst/>
              <a:gdLst/>
              <a:ahLst/>
              <a:cxnLst/>
              <a:rect l="l" t="t" r="r" b="b"/>
              <a:pathLst>
                <a:path w="8299" h="7053" extrusionOk="0">
                  <a:moveTo>
                    <a:pt x="1003" y="0"/>
                  </a:moveTo>
                  <a:lnTo>
                    <a:pt x="0" y="1125"/>
                  </a:lnTo>
                  <a:lnTo>
                    <a:pt x="912" y="4073"/>
                  </a:lnTo>
                  <a:lnTo>
                    <a:pt x="7417" y="7052"/>
                  </a:lnTo>
                  <a:lnTo>
                    <a:pt x="8298" y="5867"/>
                  </a:lnTo>
                  <a:lnTo>
                    <a:pt x="4195" y="578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617;p72"/>
            <p:cNvSpPr/>
            <p:nvPr/>
          </p:nvSpPr>
          <p:spPr>
            <a:xfrm>
              <a:off x="7138625" y="3229575"/>
              <a:ext cx="856425" cy="691150"/>
            </a:xfrm>
            <a:custGeom>
              <a:avLst/>
              <a:gdLst/>
              <a:ahLst/>
              <a:cxnLst/>
              <a:rect l="l" t="t" r="r" b="b"/>
              <a:pathLst>
                <a:path w="34257" h="27646" extrusionOk="0">
                  <a:moveTo>
                    <a:pt x="845" y="0"/>
                  </a:moveTo>
                  <a:cubicBezTo>
                    <a:pt x="608" y="0"/>
                    <a:pt x="370" y="102"/>
                    <a:pt x="213" y="294"/>
                  </a:cubicBezTo>
                  <a:cubicBezTo>
                    <a:pt x="1" y="598"/>
                    <a:pt x="31" y="1054"/>
                    <a:pt x="335" y="1297"/>
                  </a:cubicBezTo>
                  <a:lnTo>
                    <a:pt x="33010" y="27498"/>
                  </a:lnTo>
                  <a:cubicBezTo>
                    <a:pt x="33134" y="27597"/>
                    <a:pt x="33284" y="27646"/>
                    <a:pt x="33430" y="27646"/>
                  </a:cubicBezTo>
                  <a:cubicBezTo>
                    <a:pt x="33641" y="27646"/>
                    <a:pt x="33845" y="27544"/>
                    <a:pt x="33953" y="27346"/>
                  </a:cubicBezTo>
                  <a:cubicBezTo>
                    <a:pt x="34256" y="27103"/>
                    <a:pt x="34256" y="26647"/>
                    <a:pt x="33953" y="26404"/>
                  </a:cubicBezTo>
                  <a:lnTo>
                    <a:pt x="1338" y="172"/>
                  </a:lnTo>
                  <a:cubicBezTo>
                    <a:pt x="1196" y="56"/>
                    <a:pt x="1020" y="0"/>
                    <a:pt x="8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18;p72"/>
            <p:cNvSpPr/>
            <p:nvPr/>
          </p:nvSpPr>
          <p:spPr>
            <a:xfrm>
              <a:off x="7940325" y="3849375"/>
              <a:ext cx="60050" cy="88025"/>
            </a:xfrm>
            <a:custGeom>
              <a:avLst/>
              <a:gdLst/>
              <a:ahLst/>
              <a:cxnLst/>
              <a:rect l="l" t="t" r="r" b="b"/>
              <a:pathLst>
                <a:path w="2402" h="3521" extrusionOk="0">
                  <a:moveTo>
                    <a:pt x="1976" y="1"/>
                  </a:moveTo>
                  <a:lnTo>
                    <a:pt x="1976" y="1"/>
                  </a:lnTo>
                  <a:cubicBezTo>
                    <a:pt x="1945" y="31"/>
                    <a:pt x="2067" y="274"/>
                    <a:pt x="2128" y="670"/>
                  </a:cubicBezTo>
                  <a:cubicBezTo>
                    <a:pt x="2219" y="1217"/>
                    <a:pt x="2128" y="1764"/>
                    <a:pt x="1854" y="2220"/>
                  </a:cubicBezTo>
                  <a:cubicBezTo>
                    <a:pt x="1581" y="2706"/>
                    <a:pt x="1155" y="3071"/>
                    <a:pt x="669" y="3284"/>
                  </a:cubicBezTo>
                  <a:cubicBezTo>
                    <a:pt x="274" y="3436"/>
                    <a:pt x="0" y="3466"/>
                    <a:pt x="0" y="3496"/>
                  </a:cubicBezTo>
                  <a:cubicBezTo>
                    <a:pt x="68" y="3513"/>
                    <a:pt x="136" y="3521"/>
                    <a:pt x="203" y="3521"/>
                  </a:cubicBezTo>
                  <a:cubicBezTo>
                    <a:pt x="377" y="3521"/>
                    <a:pt x="546" y="3471"/>
                    <a:pt x="699" y="3405"/>
                  </a:cubicBezTo>
                  <a:cubicBezTo>
                    <a:pt x="1277" y="3223"/>
                    <a:pt x="1733" y="2828"/>
                    <a:pt x="2037" y="2341"/>
                  </a:cubicBezTo>
                  <a:cubicBezTo>
                    <a:pt x="2310" y="1825"/>
                    <a:pt x="2401" y="1217"/>
                    <a:pt x="2280" y="639"/>
                  </a:cubicBezTo>
                  <a:cubicBezTo>
                    <a:pt x="2249" y="426"/>
                    <a:pt x="2128" y="183"/>
                    <a:pt x="1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2619;p72"/>
          <p:cNvSpPr/>
          <p:nvPr/>
        </p:nvSpPr>
        <p:spPr>
          <a:xfrm>
            <a:off x="3758946" y="1180617"/>
            <a:ext cx="549891" cy="517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2649;p72"/>
          <p:cNvSpPr txBox="1">
            <a:spLocks noGrp="1"/>
          </p:cNvSpPr>
          <p:nvPr>
            <p:ph type="subTitle" idx="8"/>
          </p:nvPr>
        </p:nvSpPr>
        <p:spPr>
          <a:xfrm>
            <a:off x="4397148" y="1089666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 err="1" smtClean="0">
                <a:latin typeface="Fredoka One" panose="020B0604020202020204" charset="0"/>
              </a:rPr>
              <a:t>Berencana</a:t>
            </a:r>
            <a:r>
              <a:rPr lang="en-US" sz="1400" dirty="0" smtClean="0">
                <a:latin typeface="Fredoka One" panose="020B0604020202020204" charset="0"/>
              </a:rPr>
              <a:t> </a:t>
            </a:r>
            <a:r>
              <a:rPr lang="en-US" sz="1400" dirty="0" err="1">
                <a:latin typeface="Fredoka One" panose="020B0604020202020204" charset="0"/>
              </a:rPr>
              <a:t>bekerjasama</a:t>
            </a:r>
            <a:r>
              <a:rPr lang="en-US" sz="1400" dirty="0">
                <a:latin typeface="Fredoka One" panose="020B0604020202020204" charset="0"/>
              </a:rPr>
              <a:t> </a:t>
            </a:r>
            <a:r>
              <a:rPr lang="en-US" sz="1400" dirty="0" err="1">
                <a:latin typeface="Fredoka One" panose="020B0604020202020204" charset="0"/>
              </a:rPr>
              <a:t>dengan</a:t>
            </a:r>
            <a:r>
              <a:rPr lang="en-US" sz="1400" dirty="0">
                <a:latin typeface="Fredoka One" panose="020B0604020202020204" charset="0"/>
              </a:rPr>
              <a:t> </a:t>
            </a:r>
            <a:r>
              <a:rPr lang="en-US" sz="1400" i="1" dirty="0">
                <a:latin typeface="Fredoka One" panose="020B0604020202020204" charset="0"/>
              </a:rPr>
              <a:t>platform </a:t>
            </a:r>
            <a:r>
              <a:rPr lang="en-US" sz="1400" dirty="0" err="1">
                <a:latin typeface="Fredoka One" panose="020B0604020202020204" charset="0"/>
              </a:rPr>
              <a:t>pihak</a:t>
            </a:r>
            <a:r>
              <a:rPr lang="en-US" sz="1400" dirty="0">
                <a:latin typeface="Fredoka One" panose="020B0604020202020204" charset="0"/>
              </a:rPr>
              <a:t> </a:t>
            </a:r>
            <a:r>
              <a:rPr lang="en-US" sz="1400" dirty="0" err="1" smtClean="0">
                <a:latin typeface="Fredoka One" panose="020B0604020202020204" charset="0"/>
              </a:rPr>
              <a:t>ketiga</a:t>
            </a:r>
            <a:endParaRPr sz="1400" dirty="0">
              <a:latin typeface="Fredoka One" panose="020B0604020202020204" charset="0"/>
            </a:endParaRPr>
          </a:p>
        </p:txBody>
      </p:sp>
      <p:grpSp>
        <p:nvGrpSpPr>
          <p:cNvPr id="139" name="Google Shape;2630;p72"/>
          <p:cNvGrpSpPr/>
          <p:nvPr/>
        </p:nvGrpSpPr>
        <p:grpSpPr>
          <a:xfrm>
            <a:off x="3872338" y="1308909"/>
            <a:ext cx="295216" cy="295278"/>
            <a:chOff x="5049725" y="2027900"/>
            <a:chExt cx="481750" cy="481850"/>
          </a:xfrm>
        </p:grpSpPr>
        <p:sp>
          <p:nvSpPr>
            <p:cNvPr id="140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3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4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5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6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7" name="Google Shape;2649;p72"/>
          <p:cNvSpPr txBox="1">
            <a:spLocks noGrp="1"/>
          </p:cNvSpPr>
          <p:nvPr>
            <p:ph type="subTitle" idx="8"/>
          </p:nvPr>
        </p:nvSpPr>
        <p:spPr>
          <a:xfrm>
            <a:off x="4450486" y="1803397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Meningkatkan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performa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website yang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dimiliki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endParaRPr sz="1400" dirty="0">
              <a:solidFill>
                <a:schemeClr val="bg1"/>
              </a:solidFill>
              <a:latin typeface="Fredoka One" panose="020B0604020202020204" charset="0"/>
            </a:endParaRPr>
          </a:p>
        </p:txBody>
      </p:sp>
      <p:sp>
        <p:nvSpPr>
          <p:cNvPr id="158" name="Google Shape;2649;p72"/>
          <p:cNvSpPr txBox="1">
            <a:spLocks noGrp="1"/>
          </p:cNvSpPr>
          <p:nvPr>
            <p:ph type="subTitle" idx="8"/>
          </p:nvPr>
        </p:nvSpPr>
        <p:spPr>
          <a:xfrm>
            <a:off x="4494258" y="2507732"/>
            <a:ext cx="3268553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 err="1" smtClean="0">
                <a:latin typeface="Fredoka One" panose="020B0604020202020204" charset="0"/>
              </a:rPr>
              <a:t>Memperkaya</a:t>
            </a:r>
            <a:r>
              <a:rPr lang="en-US" sz="1400" dirty="0" smtClean="0">
                <a:latin typeface="Fredoka One" panose="020B0604020202020204" charset="0"/>
              </a:rPr>
              <a:t> </a:t>
            </a:r>
            <a:r>
              <a:rPr lang="en-US" sz="1400" dirty="0" err="1" smtClean="0">
                <a:latin typeface="Fredoka One" panose="020B0604020202020204" charset="0"/>
              </a:rPr>
              <a:t>fitur-fitu</a:t>
            </a:r>
            <a:r>
              <a:rPr lang="en-US" sz="1400" dirty="0" smtClean="0">
                <a:latin typeface="Fredoka One" panose="020B0604020202020204" charset="0"/>
              </a:rPr>
              <a:t> yang </a:t>
            </a:r>
            <a:r>
              <a:rPr lang="en-US" sz="1400" dirty="0" err="1" smtClean="0">
                <a:latin typeface="Fredoka One" panose="020B0604020202020204" charset="0"/>
              </a:rPr>
              <a:t>dapat</a:t>
            </a:r>
            <a:r>
              <a:rPr lang="en-US" sz="1400" dirty="0" smtClean="0">
                <a:latin typeface="Fredoka One" panose="020B0604020202020204" charset="0"/>
              </a:rPr>
              <a:t> </a:t>
            </a:r>
            <a:r>
              <a:rPr lang="en-US" sz="1400" dirty="0" err="1" smtClean="0">
                <a:latin typeface="Fredoka One" panose="020B0604020202020204" charset="0"/>
              </a:rPr>
              <a:t>dinikmati</a:t>
            </a:r>
            <a:r>
              <a:rPr lang="en-US" sz="1400" dirty="0" smtClean="0">
                <a:latin typeface="Fredoka One" panose="020B0604020202020204" charset="0"/>
              </a:rPr>
              <a:t> </a:t>
            </a:r>
            <a:r>
              <a:rPr lang="en-US" sz="1400" dirty="0" err="1" smtClean="0">
                <a:latin typeface="Fredoka One" panose="020B0604020202020204" charset="0"/>
              </a:rPr>
              <a:t>pengguna</a:t>
            </a:r>
            <a:r>
              <a:rPr lang="en-US" sz="1400" dirty="0" smtClean="0">
                <a:latin typeface="Fredoka One" panose="020B0604020202020204" charset="0"/>
              </a:rPr>
              <a:t> internet </a:t>
            </a:r>
            <a:r>
              <a:rPr lang="en-US" sz="1400" dirty="0" err="1" smtClean="0">
                <a:latin typeface="Fredoka One" panose="020B0604020202020204" charset="0"/>
              </a:rPr>
              <a:t>dalam</a:t>
            </a:r>
            <a:r>
              <a:rPr lang="en-US" sz="1400" dirty="0" smtClean="0">
                <a:latin typeface="Fredoka One" panose="020B0604020202020204" charset="0"/>
              </a:rPr>
              <a:t> </a:t>
            </a:r>
            <a:r>
              <a:rPr lang="en-US" sz="1400" dirty="0" err="1" smtClean="0">
                <a:latin typeface="Fredoka One" panose="020B0604020202020204" charset="0"/>
              </a:rPr>
              <a:t>satu</a:t>
            </a:r>
            <a:r>
              <a:rPr lang="en-US" sz="1400" dirty="0" smtClean="0">
                <a:latin typeface="Fredoka One" panose="020B0604020202020204" charset="0"/>
              </a:rPr>
              <a:t> website</a:t>
            </a:r>
            <a:endParaRPr sz="1400" dirty="0">
              <a:latin typeface="Fredoka One" panose="020B0604020202020204" charset="0"/>
            </a:endParaRPr>
          </a:p>
        </p:txBody>
      </p:sp>
      <p:sp>
        <p:nvSpPr>
          <p:cNvPr id="159" name="Google Shape;2649;p72"/>
          <p:cNvSpPr txBox="1">
            <a:spLocks noGrp="1"/>
          </p:cNvSpPr>
          <p:nvPr>
            <p:ph type="subTitle" idx="8"/>
          </p:nvPr>
        </p:nvSpPr>
        <p:spPr>
          <a:xfrm>
            <a:off x="4544805" y="4306620"/>
            <a:ext cx="3120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Selalu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mengupgrade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kapabilitas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dari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suatu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fitur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 yang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dimiliki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Fredoka One" panose="020B0604020202020204" charset="0"/>
            </a:endParaRPr>
          </a:p>
        </p:txBody>
      </p:sp>
      <p:sp>
        <p:nvSpPr>
          <p:cNvPr id="161" name="Google Shape;2649;p72"/>
          <p:cNvSpPr txBox="1">
            <a:spLocks noGrp="1"/>
          </p:cNvSpPr>
          <p:nvPr>
            <p:ph type="subTitle" idx="8"/>
          </p:nvPr>
        </p:nvSpPr>
        <p:spPr>
          <a:xfrm>
            <a:off x="4544806" y="3288286"/>
            <a:ext cx="3401494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Menambahkan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fitur-fitur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yang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unik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dan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inovatif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untuk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menarik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atensi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masyarakat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dalam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Fredoka One" panose="020B0604020202020204" charset="0"/>
              </a:rPr>
              <a:t>menggunakan</a:t>
            </a:r>
            <a:r>
              <a:rPr lang="en-US" sz="1400" dirty="0" smtClean="0">
                <a:solidFill>
                  <a:schemeClr val="bg1"/>
                </a:solidFill>
                <a:latin typeface="Fredoka One" panose="020B0604020202020204" charset="0"/>
              </a:rPr>
              <a:t> website BHUMI</a:t>
            </a:r>
            <a:endParaRPr sz="1400" dirty="0">
              <a:solidFill>
                <a:schemeClr val="bg1"/>
              </a:solidFill>
              <a:latin typeface="Fredoka One" panose="020B0604020202020204" charset="0"/>
            </a:endParaRPr>
          </a:p>
        </p:txBody>
      </p:sp>
      <p:sp>
        <p:nvSpPr>
          <p:cNvPr id="162" name="Google Shape;2619;p72"/>
          <p:cNvSpPr/>
          <p:nvPr/>
        </p:nvSpPr>
        <p:spPr>
          <a:xfrm>
            <a:off x="3759811" y="1886569"/>
            <a:ext cx="549891" cy="517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2619;p72"/>
          <p:cNvSpPr/>
          <p:nvPr/>
        </p:nvSpPr>
        <p:spPr>
          <a:xfrm>
            <a:off x="3745001" y="2651750"/>
            <a:ext cx="549891" cy="517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2630;p72"/>
          <p:cNvGrpSpPr/>
          <p:nvPr/>
        </p:nvGrpSpPr>
        <p:grpSpPr>
          <a:xfrm>
            <a:off x="3882967" y="2762706"/>
            <a:ext cx="295216" cy="295278"/>
            <a:chOff x="5049725" y="2027900"/>
            <a:chExt cx="481750" cy="481850"/>
          </a:xfrm>
        </p:grpSpPr>
        <p:sp>
          <p:nvSpPr>
            <p:cNvPr id="174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5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6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9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2" name="Google Shape;2619;p72"/>
          <p:cNvSpPr/>
          <p:nvPr/>
        </p:nvSpPr>
        <p:spPr>
          <a:xfrm>
            <a:off x="3755630" y="3545500"/>
            <a:ext cx="549891" cy="517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2619;p72"/>
          <p:cNvSpPr/>
          <p:nvPr/>
        </p:nvSpPr>
        <p:spPr>
          <a:xfrm>
            <a:off x="3809325" y="4351776"/>
            <a:ext cx="549891" cy="5171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2630;p72"/>
          <p:cNvGrpSpPr/>
          <p:nvPr/>
        </p:nvGrpSpPr>
        <p:grpSpPr>
          <a:xfrm>
            <a:off x="3932882" y="4507207"/>
            <a:ext cx="295216" cy="295278"/>
            <a:chOff x="5049725" y="2027900"/>
            <a:chExt cx="481750" cy="481850"/>
          </a:xfrm>
        </p:grpSpPr>
        <p:sp>
          <p:nvSpPr>
            <p:cNvPr id="186" name="Google Shape;2631;p72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2632;p72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8" name="Google Shape;2633;p72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2634;p72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2635;p72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2636;p72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2637;p72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3" name="Google Shape;2638;p72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08" name="Picture 10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55"/>
          <p:cNvSpPr txBox="1">
            <a:spLocks noGrp="1"/>
          </p:cNvSpPr>
          <p:nvPr>
            <p:ph type="title"/>
          </p:nvPr>
        </p:nvSpPr>
        <p:spPr>
          <a:xfrm>
            <a:off x="3937112" y="1122823"/>
            <a:ext cx="4454259" cy="199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</a:t>
            </a:r>
            <a:r>
              <a:rPr lang="en-US" sz="6000" dirty="0" smtClean="0"/>
              <a:t>h</a:t>
            </a:r>
            <a:r>
              <a:rPr lang="en" sz="6000" dirty="0" smtClean="0"/>
              <a:t>ank You!</a:t>
            </a:r>
            <a:endParaRPr sz="6000" dirty="0"/>
          </a:p>
        </p:txBody>
      </p:sp>
      <p:grpSp>
        <p:nvGrpSpPr>
          <p:cNvPr id="216" name="Google Shape;2904;p76"/>
          <p:cNvGrpSpPr/>
          <p:nvPr/>
        </p:nvGrpSpPr>
        <p:grpSpPr>
          <a:xfrm>
            <a:off x="744231" y="883578"/>
            <a:ext cx="3025919" cy="3372003"/>
            <a:chOff x="1810625" y="571675"/>
            <a:chExt cx="4012050" cy="4298100"/>
          </a:xfrm>
        </p:grpSpPr>
        <p:sp>
          <p:nvSpPr>
            <p:cNvPr id="217" name="Google Shape;2905;p76"/>
            <p:cNvSpPr/>
            <p:nvPr/>
          </p:nvSpPr>
          <p:spPr>
            <a:xfrm>
              <a:off x="4791925" y="3099775"/>
              <a:ext cx="1030750" cy="1347950"/>
            </a:xfrm>
            <a:custGeom>
              <a:avLst/>
              <a:gdLst/>
              <a:ahLst/>
              <a:cxnLst/>
              <a:rect l="l" t="t" r="r" b="b"/>
              <a:pathLst>
                <a:path w="41230" h="53918" extrusionOk="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906;p76"/>
            <p:cNvSpPr/>
            <p:nvPr/>
          </p:nvSpPr>
          <p:spPr>
            <a:xfrm>
              <a:off x="5035425" y="3129350"/>
              <a:ext cx="718050" cy="1740425"/>
            </a:xfrm>
            <a:custGeom>
              <a:avLst/>
              <a:gdLst/>
              <a:ahLst/>
              <a:cxnLst/>
              <a:rect l="l" t="t" r="r" b="b"/>
              <a:pathLst>
                <a:path w="28722" h="69617" extrusionOk="0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907;p76"/>
            <p:cNvSpPr/>
            <p:nvPr/>
          </p:nvSpPr>
          <p:spPr>
            <a:xfrm>
              <a:off x="5229750" y="3343675"/>
              <a:ext cx="64225" cy="401975"/>
            </a:xfrm>
            <a:custGeom>
              <a:avLst/>
              <a:gdLst/>
              <a:ahLst/>
              <a:cxnLst/>
              <a:rect l="l" t="t" r="r" b="b"/>
              <a:pathLst>
                <a:path w="2569" h="16079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908;p76"/>
            <p:cNvSpPr/>
            <p:nvPr/>
          </p:nvSpPr>
          <p:spPr>
            <a:xfrm>
              <a:off x="5293950" y="3645750"/>
              <a:ext cx="476200" cy="99900"/>
            </a:xfrm>
            <a:custGeom>
              <a:avLst/>
              <a:gdLst/>
              <a:ahLst/>
              <a:cxnLst/>
              <a:rect l="l" t="t" r="r" b="b"/>
              <a:pathLst>
                <a:path w="19048" h="3996" extrusionOk="0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909;p76"/>
            <p:cNvSpPr/>
            <p:nvPr/>
          </p:nvSpPr>
          <p:spPr>
            <a:xfrm>
              <a:off x="4844475" y="3678900"/>
              <a:ext cx="255200" cy="595450"/>
            </a:xfrm>
            <a:custGeom>
              <a:avLst/>
              <a:gdLst/>
              <a:ahLst/>
              <a:cxnLst/>
              <a:rect l="l" t="t" r="r" b="b"/>
              <a:pathLst>
                <a:path w="10208" h="23818" extrusionOk="0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910;p76"/>
            <p:cNvSpPr/>
            <p:nvPr/>
          </p:nvSpPr>
          <p:spPr>
            <a:xfrm>
              <a:off x="5098800" y="4057525"/>
              <a:ext cx="629650" cy="216825"/>
            </a:xfrm>
            <a:custGeom>
              <a:avLst/>
              <a:gdLst/>
              <a:ahLst/>
              <a:cxnLst/>
              <a:rect l="l" t="t" r="r" b="b"/>
              <a:pathLst>
                <a:path w="25186" h="8673" extrusionOk="0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911;p76"/>
            <p:cNvSpPr/>
            <p:nvPr/>
          </p:nvSpPr>
          <p:spPr>
            <a:xfrm>
              <a:off x="2448575" y="2824125"/>
              <a:ext cx="977400" cy="516225"/>
            </a:xfrm>
            <a:custGeom>
              <a:avLst/>
              <a:gdLst/>
              <a:ahLst/>
              <a:cxnLst/>
              <a:rect l="l" t="t" r="r" b="b"/>
              <a:pathLst>
                <a:path w="39096" h="20649" extrusionOk="0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912;p76"/>
            <p:cNvSpPr/>
            <p:nvPr/>
          </p:nvSpPr>
          <p:spPr>
            <a:xfrm>
              <a:off x="2737950" y="3035775"/>
              <a:ext cx="70075" cy="78525"/>
            </a:xfrm>
            <a:custGeom>
              <a:avLst/>
              <a:gdLst/>
              <a:ahLst/>
              <a:cxnLst/>
              <a:rect l="l" t="t" r="r" b="b"/>
              <a:pathLst>
                <a:path w="2803" h="3141" extrusionOk="0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913;p76"/>
            <p:cNvSpPr/>
            <p:nvPr/>
          </p:nvSpPr>
          <p:spPr>
            <a:xfrm>
              <a:off x="4226525" y="3938250"/>
              <a:ext cx="298575" cy="916525"/>
            </a:xfrm>
            <a:custGeom>
              <a:avLst/>
              <a:gdLst/>
              <a:ahLst/>
              <a:cxnLst/>
              <a:rect l="l" t="t" r="r" b="b"/>
              <a:pathLst>
                <a:path w="11943" h="36661" extrusionOk="0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14;p76"/>
            <p:cNvSpPr/>
            <p:nvPr/>
          </p:nvSpPr>
          <p:spPr>
            <a:xfrm>
              <a:off x="3532700" y="3945775"/>
              <a:ext cx="311900" cy="908175"/>
            </a:xfrm>
            <a:custGeom>
              <a:avLst/>
              <a:gdLst/>
              <a:ahLst/>
              <a:cxnLst/>
              <a:rect l="l" t="t" r="r" b="b"/>
              <a:pathLst>
                <a:path w="12476" h="36327" extrusionOk="0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15;p76"/>
            <p:cNvSpPr/>
            <p:nvPr/>
          </p:nvSpPr>
          <p:spPr>
            <a:xfrm>
              <a:off x="3978850" y="3924925"/>
              <a:ext cx="94250" cy="929025"/>
            </a:xfrm>
            <a:custGeom>
              <a:avLst/>
              <a:gdLst/>
              <a:ahLst/>
              <a:cxnLst/>
              <a:rect l="l" t="t" r="r" b="b"/>
              <a:pathLst>
                <a:path w="3770" h="37161" extrusionOk="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16;p76"/>
            <p:cNvSpPr/>
            <p:nvPr/>
          </p:nvSpPr>
          <p:spPr>
            <a:xfrm>
              <a:off x="3681975" y="4294350"/>
              <a:ext cx="668000" cy="90100"/>
            </a:xfrm>
            <a:custGeom>
              <a:avLst/>
              <a:gdLst/>
              <a:ahLst/>
              <a:cxnLst/>
              <a:rect l="l" t="t" r="r" b="b"/>
              <a:pathLst>
                <a:path w="26720" h="3604" extrusionOk="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17;p76"/>
            <p:cNvSpPr/>
            <p:nvPr/>
          </p:nvSpPr>
          <p:spPr>
            <a:xfrm>
              <a:off x="3728675" y="3945775"/>
              <a:ext cx="115100" cy="47550"/>
            </a:xfrm>
            <a:custGeom>
              <a:avLst/>
              <a:gdLst/>
              <a:ahLst/>
              <a:cxnLst/>
              <a:rect l="l" t="t" r="r" b="b"/>
              <a:pathLst>
                <a:path w="4604" h="1902" extrusionOk="0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18;p76"/>
            <p:cNvSpPr/>
            <p:nvPr/>
          </p:nvSpPr>
          <p:spPr>
            <a:xfrm>
              <a:off x="3978850" y="3928250"/>
              <a:ext cx="94250" cy="65075"/>
            </a:xfrm>
            <a:custGeom>
              <a:avLst/>
              <a:gdLst/>
              <a:ahLst/>
              <a:cxnLst/>
              <a:rect l="l" t="t" r="r" b="b"/>
              <a:pathLst>
                <a:path w="3770" h="2603" extrusionOk="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19;p76"/>
            <p:cNvSpPr/>
            <p:nvPr/>
          </p:nvSpPr>
          <p:spPr>
            <a:xfrm>
              <a:off x="3930475" y="4306025"/>
              <a:ext cx="63400" cy="67575"/>
            </a:xfrm>
            <a:custGeom>
              <a:avLst/>
              <a:gdLst/>
              <a:ahLst/>
              <a:cxnLst/>
              <a:rect l="l" t="t" r="r" b="b"/>
              <a:pathLst>
                <a:path w="2536" h="2703" extrusionOk="0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20;p76"/>
            <p:cNvSpPr/>
            <p:nvPr/>
          </p:nvSpPr>
          <p:spPr>
            <a:xfrm>
              <a:off x="4063900" y="4301850"/>
              <a:ext cx="45900" cy="67575"/>
            </a:xfrm>
            <a:custGeom>
              <a:avLst/>
              <a:gdLst/>
              <a:ahLst/>
              <a:cxnLst/>
              <a:rect l="l" t="t" r="r" b="b"/>
              <a:pathLst>
                <a:path w="1836" h="2703" extrusionOk="0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21;p76"/>
            <p:cNvSpPr/>
            <p:nvPr/>
          </p:nvSpPr>
          <p:spPr>
            <a:xfrm>
              <a:off x="4222350" y="3928250"/>
              <a:ext cx="105925" cy="46725"/>
            </a:xfrm>
            <a:custGeom>
              <a:avLst/>
              <a:gdLst/>
              <a:ahLst/>
              <a:cxnLst/>
              <a:rect l="l" t="t" r="r" b="b"/>
              <a:pathLst>
                <a:path w="4237" h="1869" extrusionOk="0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22;p76"/>
            <p:cNvSpPr/>
            <p:nvPr/>
          </p:nvSpPr>
          <p:spPr>
            <a:xfrm>
              <a:off x="3498500" y="2576100"/>
              <a:ext cx="1038000" cy="1373550"/>
            </a:xfrm>
            <a:custGeom>
              <a:avLst/>
              <a:gdLst/>
              <a:ahLst/>
              <a:cxnLst/>
              <a:rect l="l" t="t" r="r" b="b"/>
              <a:pathLst>
                <a:path w="41520" h="54942" extrusionOk="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23;p76"/>
            <p:cNvSpPr/>
            <p:nvPr/>
          </p:nvSpPr>
          <p:spPr>
            <a:xfrm>
              <a:off x="4318250" y="2714050"/>
              <a:ext cx="112600" cy="1183375"/>
            </a:xfrm>
            <a:custGeom>
              <a:avLst/>
              <a:gdLst/>
              <a:ahLst/>
              <a:cxnLst/>
              <a:rect l="l" t="t" r="r" b="b"/>
              <a:pathLst>
                <a:path w="4504" h="47335" extrusionOk="0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924;p76"/>
            <p:cNvSpPr/>
            <p:nvPr/>
          </p:nvSpPr>
          <p:spPr>
            <a:xfrm>
              <a:off x="3939650" y="3857575"/>
              <a:ext cx="365275" cy="38500"/>
            </a:xfrm>
            <a:custGeom>
              <a:avLst/>
              <a:gdLst/>
              <a:ahLst/>
              <a:cxnLst/>
              <a:rect l="l" t="t" r="r" b="b"/>
              <a:pathLst>
                <a:path w="14611" h="1540" extrusionOk="0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925;p76"/>
            <p:cNvSpPr/>
            <p:nvPr/>
          </p:nvSpPr>
          <p:spPr>
            <a:xfrm>
              <a:off x="2023275" y="3332825"/>
              <a:ext cx="2837900" cy="93425"/>
            </a:xfrm>
            <a:custGeom>
              <a:avLst/>
              <a:gdLst/>
              <a:ahLst/>
              <a:cxnLst/>
              <a:rect l="l" t="t" r="r" b="b"/>
              <a:pathLst>
                <a:path w="113516" h="3737" extrusionOk="0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926;p76"/>
            <p:cNvSpPr/>
            <p:nvPr/>
          </p:nvSpPr>
          <p:spPr>
            <a:xfrm>
              <a:off x="2023275" y="3426225"/>
              <a:ext cx="492050" cy="1429375"/>
            </a:xfrm>
            <a:custGeom>
              <a:avLst/>
              <a:gdLst/>
              <a:ahLst/>
              <a:cxnLst/>
              <a:rect l="l" t="t" r="r" b="b"/>
              <a:pathLst>
                <a:path w="19682" h="57175" extrusionOk="0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927;p76"/>
            <p:cNvSpPr/>
            <p:nvPr/>
          </p:nvSpPr>
          <p:spPr>
            <a:xfrm>
              <a:off x="4386625" y="3367850"/>
              <a:ext cx="397825" cy="1486925"/>
            </a:xfrm>
            <a:custGeom>
              <a:avLst/>
              <a:gdLst/>
              <a:ahLst/>
              <a:cxnLst/>
              <a:rect l="l" t="t" r="r" b="b"/>
              <a:pathLst>
                <a:path w="15913" h="59477" extrusionOk="0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928;p76"/>
            <p:cNvSpPr/>
            <p:nvPr/>
          </p:nvSpPr>
          <p:spPr>
            <a:xfrm>
              <a:off x="4394150" y="3426225"/>
              <a:ext cx="266875" cy="64250"/>
            </a:xfrm>
            <a:custGeom>
              <a:avLst/>
              <a:gdLst/>
              <a:ahLst/>
              <a:cxnLst/>
              <a:rect l="l" t="t" r="r" b="b"/>
              <a:pathLst>
                <a:path w="10675" h="2570" extrusionOk="0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929;p76"/>
            <p:cNvSpPr/>
            <p:nvPr/>
          </p:nvSpPr>
          <p:spPr>
            <a:xfrm>
              <a:off x="2235100" y="3426225"/>
              <a:ext cx="280225" cy="65900"/>
            </a:xfrm>
            <a:custGeom>
              <a:avLst/>
              <a:gdLst/>
              <a:ahLst/>
              <a:cxnLst/>
              <a:rect l="l" t="t" r="r" b="b"/>
              <a:pathLst>
                <a:path w="11209" h="2636" extrusionOk="0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930;p76"/>
            <p:cNvSpPr/>
            <p:nvPr/>
          </p:nvSpPr>
          <p:spPr>
            <a:xfrm>
              <a:off x="2125850" y="3081825"/>
              <a:ext cx="643825" cy="270200"/>
            </a:xfrm>
            <a:custGeom>
              <a:avLst/>
              <a:gdLst/>
              <a:ahLst/>
              <a:cxnLst/>
              <a:rect l="l" t="t" r="r" b="b"/>
              <a:pathLst>
                <a:path w="25753" h="10808" extrusionOk="0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931;p76"/>
            <p:cNvSpPr/>
            <p:nvPr/>
          </p:nvSpPr>
          <p:spPr>
            <a:xfrm>
              <a:off x="2072475" y="3081825"/>
              <a:ext cx="643000" cy="270200"/>
            </a:xfrm>
            <a:custGeom>
              <a:avLst/>
              <a:gdLst/>
              <a:ahLst/>
              <a:cxnLst/>
              <a:rect l="l" t="t" r="r" b="b"/>
              <a:pathLst>
                <a:path w="25720" h="10808" extrusionOk="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932;p76"/>
            <p:cNvSpPr/>
            <p:nvPr/>
          </p:nvSpPr>
          <p:spPr>
            <a:xfrm>
              <a:off x="4553425" y="3159375"/>
              <a:ext cx="336925" cy="179475"/>
            </a:xfrm>
            <a:custGeom>
              <a:avLst/>
              <a:gdLst/>
              <a:ahLst/>
              <a:cxnLst/>
              <a:rect l="l" t="t" r="r" b="b"/>
              <a:pathLst>
                <a:path w="13477" h="7179" extrusionOk="0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933;p76"/>
            <p:cNvSpPr/>
            <p:nvPr/>
          </p:nvSpPr>
          <p:spPr>
            <a:xfrm>
              <a:off x="2190075" y="1417300"/>
              <a:ext cx="974050" cy="561250"/>
            </a:xfrm>
            <a:custGeom>
              <a:avLst/>
              <a:gdLst/>
              <a:ahLst/>
              <a:cxnLst/>
              <a:rect l="l" t="t" r="r" b="b"/>
              <a:pathLst>
                <a:path w="38962" h="22450" extrusionOk="0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934;p76"/>
            <p:cNvSpPr/>
            <p:nvPr/>
          </p:nvSpPr>
          <p:spPr>
            <a:xfrm>
              <a:off x="2318500" y="1542375"/>
              <a:ext cx="326075" cy="38400"/>
            </a:xfrm>
            <a:custGeom>
              <a:avLst/>
              <a:gdLst/>
              <a:ahLst/>
              <a:cxnLst/>
              <a:rect l="l" t="t" r="r" b="b"/>
              <a:pathLst>
                <a:path w="13043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935;p76"/>
            <p:cNvSpPr/>
            <p:nvPr/>
          </p:nvSpPr>
          <p:spPr>
            <a:xfrm>
              <a:off x="2318500" y="1629100"/>
              <a:ext cx="725525" cy="38400"/>
            </a:xfrm>
            <a:custGeom>
              <a:avLst/>
              <a:gdLst/>
              <a:ahLst/>
              <a:cxnLst/>
              <a:rect l="l" t="t" r="r" b="b"/>
              <a:pathLst>
                <a:path w="29021" h="1536" extrusionOk="0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936;p76"/>
            <p:cNvSpPr/>
            <p:nvPr/>
          </p:nvSpPr>
          <p:spPr>
            <a:xfrm>
              <a:off x="2318500" y="1705000"/>
              <a:ext cx="725525" cy="38375"/>
            </a:xfrm>
            <a:custGeom>
              <a:avLst/>
              <a:gdLst/>
              <a:ahLst/>
              <a:cxnLst/>
              <a:rect l="l" t="t" r="r" b="b"/>
              <a:pathLst>
                <a:path w="29021" h="1535" extrusionOk="0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937;p76"/>
            <p:cNvSpPr/>
            <p:nvPr/>
          </p:nvSpPr>
          <p:spPr>
            <a:xfrm>
              <a:off x="2661250" y="571675"/>
              <a:ext cx="1576975" cy="577125"/>
            </a:xfrm>
            <a:custGeom>
              <a:avLst/>
              <a:gdLst/>
              <a:ahLst/>
              <a:cxnLst/>
              <a:rect l="l" t="t" r="r" b="b"/>
              <a:pathLst>
                <a:path w="63079" h="23085" extrusionOk="0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938;p76"/>
            <p:cNvSpPr/>
            <p:nvPr/>
          </p:nvSpPr>
          <p:spPr>
            <a:xfrm>
              <a:off x="3496000" y="811025"/>
              <a:ext cx="1737100" cy="751275"/>
            </a:xfrm>
            <a:custGeom>
              <a:avLst/>
              <a:gdLst/>
              <a:ahLst/>
              <a:cxnLst/>
              <a:rect l="l" t="t" r="r" b="b"/>
              <a:pathLst>
                <a:path w="69484" h="30051" extrusionOk="0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939;p76"/>
            <p:cNvSpPr/>
            <p:nvPr/>
          </p:nvSpPr>
          <p:spPr>
            <a:xfrm>
              <a:off x="3682800" y="981150"/>
              <a:ext cx="1363500" cy="43375"/>
            </a:xfrm>
            <a:custGeom>
              <a:avLst/>
              <a:gdLst/>
              <a:ahLst/>
              <a:cxnLst/>
              <a:rect l="l" t="t" r="r" b="b"/>
              <a:pathLst>
                <a:path w="54540" h="1735" extrusionOk="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940;p76"/>
            <p:cNvSpPr/>
            <p:nvPr/>
          </p:nvSpPr>
          <p:spPr>
            <a:xfrm>
              <a:off x="3682800" y="1082875"/>
              <a:ext cx="1363500" cy="42575"/>
            </a:xfrm>
            <a:custGeom>
              <a:avLst/>
              <a:gdLst/>
              <a:ahLst/>
              <a:cxnLst/>
              <a:rect l="l" t="t" r="r" b="b"/>
              <a:pathLst>
                <a:path w="54540" h="1703" extrusionOk="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941;p76"/>
            <p:cNvSpPr/>
            <p:nvPr/>
          </p:nvSpPr>
          <p:spPr>
            <a:xfrm>
              <a:off x="1810625" y="4853925"/>
              <a:ext cx="3481675" cy="5850"/>
            </a:xfrm>
            <a:custGeom>
              <a:avLst/>
              <a:gdLst/>
              <a:ahLst/>
              <a:cxnLst/>
              <a:rect l="l" t="t" r="r" b="b"/>
              <a:pathLst>
                <a:path w="139267" h="234" extrusionOk="0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942;p76"/>
            <p:cNvSpPr/>
            <p:nvPr/>
          </p:nvSpPr>
          <p:spPr>
            <a:xfrm>
              <a:off x="2537825" y="3468000"/>
              <a:ext cx="416975" cy="1020650"/>
            </a:xfrm>
            <a:custGeom>
              <a:avLst/>
              <a:gdLst/>
              <a:ahLst/>
              <a:cxnLst/>
              <a:rect l="l" t="t" r="r" b="b"/>
              <a:pathLst>
                <a:path w="16679" h="40826" extrusionOk="0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943;p76"/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944;p76"/>
            <p:cNvSpPr/>
            <p:nvPr/>
          </p:nvSpPr>
          <p:spPr>
            <a:xfrm>
              <a:off x="2362700" y="3988300"/>
              <a:ext cx="361100" cy="501200"/>
            </a:xfrm>
            <a:custGeom>
              <a:avLst/>
              <a:gdLst/>
              <a:ahLst/>
              <a:cxnLst/>
              <a:rect l="l" t="t" r="r" b="b"/>
              <a:pathLst>
                <a:path w="14444" h="2004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945;p76"/>
            <p:cNvSpPr/>
            <p:nvPr/>
          </p:nvSpPr>
          <p:spPr>
            <a:xfrm>
              <a:off x="2500300" y="4168425"/>
              <a:ext cx="306900" cy="524575"/>
            </a:xfrm>
            <a:custGeom>
              <a:avLst/>
              <a:gdLst/>
              <a:ahLst/>
              <a:cxnLst/>
              <a:rect l="l" t="t" r="r" b="b"/>
              <a:pathLst>
                <a:path w="12276" h="20983" extrusionOk="0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946;p76"/>
            <p:cNvSpPr/>
            <p:nvPr/>
          </p:nvSpPr>
          <p:spPr>
            <a:xfrm>
              <a:off x="2742975" y="3743950"/>
              <a:ext cx="66725" cy="941525"/>
            </a:xfrm>
            <a:custGeom>
              <a:avLst/>
              <a:gdLst/>
              <a:ahLst/>
              <a:cxnLst/>
              <a:rect l="l" t="t" r="r" b="b"/>
              <a:pathLst>
                <a:path w="2669" h="37661" extrusionOk="0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947;p76"/>
            <p:cNvSpPr/>
            <p:nvPr/>
          </p:nvSpPr>
          <p:spPr>
            <a:xfrm>
              <a:off x="2651225" y="4551200"/>
              <a:ext cx="249375" cy="302750"/>
            </a:xfrm>
            <a:custGeom>
              <a:avLst/>
              <a:gdLst/>
              <a:ahLst/>
              <a:cxnLst/>
              <a:rect l="l" t="t" r="r" b="b"/>
              <a:pathLst>
                <a:path w="9975" h="12110" extrusionOk="0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948;p76"/>
            <p:cNvSpPr/>
            <p:nvPr/>
          </p:nvSpPr>
          <p:spPr>
            <a:xfrm>
              <a:off x="4469200" y="1349725"/>
              <a:ext cx="915525" cy="764825"/>
            </a:xfrm>
            <a:custGeom>
              <a:avLst/>
              <a:gdLst/>
              <a:ahLst/>
              <a:cxnLst/>
              <a:rect l="l" t="t" r="r" b="b"/>
              <a:pathLst>
                <a:path w="36621" h="30593" extrusionOk="0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949;p76"/>
            <p:cNvSpPr/>
            <p:nvPr/>
          </p:nvSpPr>
          <p:spPr>
            <a:xfrm>
              <a:off x="4753575" y="1568075"/>
              <a:ext cx="401975" cy="386300"/>
            </a:xfrm>
            <a:custGeom>
              <a:avLst/>
              <a:gdLst/>
              <a:ahLst/>
              <a:cxnLst/>
              <a:rect l="l" t="t" r="r" b="b"/>
              <a:pathLst>
                <a:path w="16079" h="15452" extrusionOk="0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950;p76"/>
            <p:cNvSpPr/>
            <p:nvPr/>
          </p:nvSpPr>
          <p:spPr>
            <a:xfrm>
              <a:off x="3056050" y="1932200"/>
              <a:ext cx="1420675" cy="1687600"/>
            </a:xfrm>
            <a:custGeom>
              <a:avLst/>
              <a:gdLst/>
              <a:ahLst/>
              <a:cxnLst/>
              <a:rect l="l" t="t" r="r" b="b"/>
              <a:pathLst>
                <a:path w="56827" h="67504" extrusionOk="0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951;p76"/>
            <p:cNvSpPr/>
            <p:nvPr/>
          </p:nvSpPr>
          <p:spPr>
            <a:xfrm>
              <a:off x="3390100" y="4717150"/>
              <a:ext cx="327750" cy="145500"/>
            </a:xfrm>
            <a:custGeom>
              <a:avLst/>
              <a:gdLst/>
              <a:ahLst/>
              <a:cxnLst/>
              <a:rect l="l" t="t" r="r" b="b"/>
              <a:pathLst>
                <a:path w="13110" h="5820" extrusionOk="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952;p76"/>
            <p:cNvSpPr/>
            <p:nvPr/>
          </p:nvSpPr>
          <p:spPr>
            <a:xfrm>
              <a:off x="3390925" y="4846400"/>
              <a:ext cx="295225" cy="5875"/>
            </a:xfrm>
            <a:custGeom>
              <a:avLst/>
              <a:gdLst/>
              <a:ahLst/>
              <a:cxnLst/>
              <a:rect l="l" t="t" r="r" b="b"/>
              <a:pathLst>
                <a:path w="11809" h="235" extrusionOk="0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953;p76"/>
            <p:cNvSpPr/>
            <p:nvPr/>
          </p:nvSpPr>
          <p:spPr>
            <a:xfrm>
              <a:off x="3570225" y="4814575"/>
              <a:ext cx="15875" cy="16975"/>
            </a:xfrm>
            <a:custGeom>
              <a:avLst/>
              <a:gdLst/>
              <a:ahLst/>
              <a:cxnLst/>
              <a:rect l="l" t="t" r="r" b="b"/>
              <a:pathLst>
                <a:path w="635" h="679" extrusionOk="0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954;p76"/>
            <p:cNvSpPr/>
            <p:nvPr/>
          </p:nvSpPr>
          <p:spPr>
            <a:xfrm>
              <a:off x="3581050" y="4817100"/>
              <a:ext cx="15050" cy="21000"/>
            </a:xfrm>
            <a:custGeom>
              <a:avLst/>
              <a:gdLst/>
              <a:ahLst/>
              <a:cxnLst/>
              <a:rect l="l" t="t" r="r" b="b"/>
              <a:pathLst>
                <a:path w="602" h="840" extrusionOk="0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955;p76"/>
            <p:cNvSpPr/>
            <p:nvPr/>
          </p:nvSpPr>
          <p:spPr>
            <a:xfrm>
              <a:off x="3392600" y="4815425"/>
              <a:ext cx="52550" cy="33525"/>
            </a:xfrm>
            <a:custGeom>
              <a:avLst/>
              <a:gdLst/>
              <a:ahLst/>
              <a:cxnLst/>
              <a:rect l="l" t="t" r="r" b="b"/>
              <a:pathLst>
                <a:path w="2102" h="1341" extrusionOk="0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956;p76"/>
            <p:cNvSpPr/>
            <p:nvPr/>
          </p:nvSpPr>
          <p:spPr>
            <a:xfrm>
              <a:off x="3554375" y="4813450"/>
              <a:ext cx="18375" cy="8375"/>
            </a:xfrm>
            <a:custGeom>
              <a:avLst/>
              <a:gdLst/>
              <a:ahLst/>
              <a:cxnLst/>
              <a:rect l="l" t="t" r="r" b="b"/>
              <a:pathLst>
                <a:path w="735" h="335" extrusionOk="0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957;p76"/>
            <p:cNvSpPr/>
            <p:nvPr/>
          </p:nvSpPr>
          <p:spPr>
            <a:xfrm>
              <a:off x="3548550" y="4802225"/>
              <a:ext cx="20850" cy="5850"/>
            </a:xfrm>
            <a:custGeom>
              <a:avLst/>
              <a:gdLst/>
              <a:ahLst/>
              <a:cxnLst/>
              <a:rect l="l" t="t" r="r" b="b"/>
              <a:pathLst>
                <a:path w="834" h="234" extrusionOk="0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958;p76"/>
            <p:cNvSpPr/>
            <p:nvPr/>
          </p:nvSpPr>
          <p:spPr>
            <a:xfrm>
              <a:off x="3571900" y="4635425"/>
              <a:ext cx="313825" cy="220200"/>
            </a:xfrm>
            <a:custGeom>
              <a:avLst/>
              <a:gdLst/>
              <a:ahLst/>
              <a:cxnLst/>
              <a:rect l="l" t="t" r="r" b="b"/>
              <a:pathLst>
                <a:path w="12553" h="8808" extrusionOk="0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959;p76"/>
            <p:cNvSpPr/>
            <p:nvPr/>
          </p:nvSpPr>
          <p:spPr>
            <a:xfrm>
              <a:off x="3573550" y="4761250"/>
              <a:ext cx="282725" cy="87800"/>
            </a:xfrm>
            <a:custGeom>
              <a:avLst/>
              <a:gdLst/>
              <a:ahLst/>
              <a:cxnLst/>
              <a:rect l="l" t="t" r="r" b="b"/>
              <a:pathLst>
                <a:path w="11309" h="3512" extrusionOk="0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960;p76"/>
            <p:cNvSpPr/>
            <p:nvPr/>
          </p:nvSpPr>
          <p:spPr>
            <a:xfrm>
              <a:off x="3750350" y="4785225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961;p76"/>
            <p:cNvSpPr/>
            <p:nvPr/>
          </p:nvSpPr>
          <p:spPr>
            <a:xfrm>
              <a:off x="3759525" y="4791675"/>
              <a:ext cx="20025" cy="16000"/>
            </a:xfrm>
            <a:custGeom>
              <a:avLst/>
              <a:gdLst/>
              <a:ahLst/>
              <a:cxnLst/>
              <a:rect l="l" t="t" r="r" b="b"/>
              <a:pathLst>
                <a:path w="801" h="640" extrusionOk="0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962;p76"/>
            <p:cNvSpPr/>
            <p:nvPr/>
          </p:nvSpPr>
          <p:spPr>
            <a:xfrm>
              <a:off x="3585225" y="4732025"/>
              <a:ext cx="40900" cy="44350"/>
            </a:xfrm>
            <a:custGeom>
              <a:avLst/>
              <a:gdLst/>
              <a:ahLst/>
              <a:cxnLst/>
              <a:rect l="l" t="t" r="r" b="b"/>
              <a:pathLst>
                <a:path w="1636" h="1774" extrusionOk="0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963;p76"/>
            <p:cNvSpPr/>
            <p:nvPr/>
          </p:nvSpPr>
          <p:spPr>
            <a:xfrm>
              <a:off x="3739500" y="4779375"/>
              <a:ext cx="18375" cy="6175"/>
            </a:xfrm>
            <a:custGeom>
              <a:avLst/>
              <a:gdLst/>
              <a:ahLst/>
              <a:cxnLst/>
              <a:rect l="l" t="t" r="r" b="b"/>
              <a:pathLst>
                <a:path w="735" h="247" extrusionOk="0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964;p76"/>
            <p:cNvSpPr/>
            <p:nvPr/>
          </p:nvSpPr>
          <p:spPr>
            <a:xfrm>
              <a:off x="3737000" y="4765100"/>
              <a:ext cx="20875" cy="8375"/>
            </a:xfrm>
            <a:custGeom>
              <a:avLst/>
              <a:gdLst/>
              <a:ahLst/>
              <a:cxnLst/>
              <a:rect l="l" t="t" r="r" b="b"/>
              <a:pathLst>
                <a:path w="835" h="335" extrusionOk="0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965;p76"/>
            <p:cNvSpPr/>
            <p:nvPr/>
          </p:nvSpPr>
          <p:spPr>
            <a:xfrm>
              <a:off x="3498500" y="1544875"/>
              <a:ext cx="326925" cy="495375"/>
            </a:xfrm>
            <a:custGeom>
              <a:avLst/>
              <a:gdLst/>
              <a:ahLst/>
              <a:cxnLst/>
              <a:rect l="l" t="t" r="r" b="b"/>
              <a:pathLst>
                <a:path w="13077" h="19815" extrusionOk="0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966;p76"/>
            <p:cNvSpPr/>
            <p:nvPr/>
          </p:nvSpPr>
          <p:spPr>
            <a:xfrm>
              <a:off x="3778700" y="1717000"/>
              <a:ext cx="38400" cy="20750"/>
            </a:xfrm>
            <a:custGeom>
              <a:avLst/>
              <a:gdLst/>
              <a:ahLst/>
              <a:cxnLst/>
              <a:rect l="l" t="t" r="r" b="b"/>
              <a:pathLst>
                <a:path w="1536" h="830" extrusionOk="0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967;p76"/>
            <p:cNvSpPr/>
            <p:nvPr/>
          </p:nvSpPr>
          <p:spPr>
            <a:xfrm>
              <a:off x="3665300" y="1713325"/>
              <a:ext cx="38375" cy="24250"/>
            </a:xfrm>
            <a:custGeom>
              <a:avLst/>
              <a:gdLst/>
              <a:ahLst/>
              <a:cxnLst/>
              <a:rect l="l" t="t" r="r" b="b"/>
              <a:pathLst>
                <a:path w="1535" h="970" extrusionOk="0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968;p76"/>
            <p:cNvSpPr/>
            <p:nvPr/>
          </p:nvSpPr>
          <p:spPr>
            <a:xfrm>
              <a:off x="3737000" y="1724175"/>
              <a:ext cx="26725" cy="89875"/>
            </a:xfrm>
            <a:custGeom>
              <a:avLst/>
              <a:gdLst/>
              <a:ahLst/>
              <a:cxnLst/>
              <a:rect l="l" t="t" r="r" b="b"/>
              <a:pathLst>
                <a:path w="1069" h="3595" extrusionOk="0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969;p76"/>
            <p:cNvSpPr/>
            <p:nvPr/>
          </p:nvSpPr>
          <p:spPr>
            <a:xfrm>
              <a:off x="3696150" y="1821750"/>
              <a:ext cx="55900" cy="29550"/>
            </a:xfrm>
            <a:custGeom>
              <a:avLst/>
              <a:gdLst/>
              <a:ahLst/>
              <a:cxnLst/>
              <a:rect l="l" t="t" r="r" b="b"/>
              <a:pathLst>
                <a:path w="2236" h="1182" extrusionOk="0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970;p76"/>
            <p:cNvSpPr/>
            <p:nvPr/>
          </p:nvSpPr>
          <p:spPr>
            <a:xfrm>
              <a:off x="3638600" y="1903475"/>
              <a:ext cx="97600" cy="54225"/>
            </a:xfrm>
            <a:custGeom>
              <a:avLst/>
              <a:gdLst/>
              <a:ahLst/>
              <a:cxnLst/>
              <a:rect l="l" t="t" r="r" b="b"/>
              <a:pathLst>
                <a:path w="3904" h="2169" extrusionOk="0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971;p76"/>
            <p:cNvSpPr/>
            <p:nvPr/>
          </p:nvSpPr>
          <p:spPr>
            <a:xfrm>
              <a:off x="3395100" y="1459350"/>
              <a:ext cx="487875" cy="489625"/>
            </a:xfrm>
            <a:custGeom>
              <a:avLst/>
              <a:gdLst/>
              <a:ahLst/>
              <a:cxnLst/>
              <a:rect l="l" t="t" r="r" b="b"/>
              <a:pathLst>
                <a:path w="19515" h="19585" extrusionOk="0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972;p76"/>
            <p:cNvSpPr/>
            <p:nvPr/>
          </p:nvSpPr>
          <p:spPr>
            <a:xfrm>
              <a:off x="3526025" y="1742175"/>
              <a:ext cx="30050" cy="54900"/>
            </a:xfrm>
            <a:custGeom>
              <a:avLst/>
              <a:gdLst/>
              <a:ahLst/>
              <a:cxnLst/>
              <a:rect l="l" t="t" r="r" b="b"/>
              <a:pathLst>
                <a:path w="1202" h="2196" extrusionOk="0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973;p76"/>
            <p:cNvSpPr/>
            <p:nvPr/>
          </p:nvSpPr>
          <p:spPr>
            <a:xfrm>
              <a:off x="3295025" y="2904200"/>
              <a:ext cx="804775" cy="1885525"/>
            </a:xfrm>
            <a:custGeom>
              <a:avLst/>
              <a:gdLst/>
              <a:ahLst/>
              <a:cxnLst/>
              <a:rect l="l" t="t" r="r" b="b"/>
              <a:pathLst>
                <a:path w="32191" h="75421" extrusionOk="0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974;p76"/>
            <p:cNvSpPr/>
            <p:nvPr/>
          </p:nvSpPr>
          <p:spPr>
            <a:xfrm>
              <a:off x="3635275" y="4307700"/>
              <a:ext cx="51725" cy="433650"/>
            </a:xfrm>
            <a:custGeom>
              <a:avLst/>
              <a:gdLst/>
              <a:ahLst/>
              <a:cxnLst/>
              <a:rect l="l" t="t" r="r" b="b"/>
              <a:pathLst>
                <a:path w="2069" h="17346" extrusionOk="0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975;p76"/>
            <p:cNvSpPr/>
            <p:nvPr/>
          </p:nvSpPr>
          <p:spPr>
            <a:xfrm>
              <a:off x="3625250" y="2957550"/>
              <a:ext cx="32550" cy="253550"/>
            </a:xfrm>
            <a:custGeom>
              <a:avLst/>
              <a:gdLst/>
              <a:ahLst/>
              <a:cxnLst/>
              <a:rect l="l" t="t" r="r" b="b"/>
              <a:pathLst>
                <a:path w="1302" h="10142" extrusionOk="0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976;p76"/>
            <p:cNvSpPr/>
            <p:nvPr/>
          </p:nvSpPr>
          <p:spPr>
            <a:xfrm>
              <a:off x="3581050" y="2968200"/>
              <a:ext cx="49850" cy="46175"/>
            </a:xfrm>
            <a:custGeom>
              <a:avLst/>
              <a:gdLst/>
              <a:ahLst/>
              <a:cxnLst/>
              <a:rect l="l" t="t" r="r" b="b"/>
              <a:pathLst>
                <a:path w="1994" h="1847" extrusionOk="0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977;p76"/>
            <p:cNvSpPr/>
            <p:nvPr/>
          </p:nvSpPr>
          <p:spPr>
            <a:xfrm>
              <a:off x="3782875" y="2977575"/>
              <a:ext cx="116775" cy="76275"/>
            </a:xfrm>
            <a:custGeom>
              <a:avLst/>
              <a:gdLst/>
              <a:ahLst/>
              <a:cxnLst/>
              <a:rect l="l" t="t" r="r" b="b"/>
              <a:pathLst>
                <a:path w="4671" h="3051" extrusionOk="0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78;p76"/>
            <p:cNvSpPr/>
            <p:nvPr/>
          </p:nvSpPr>
          <p:spPr>
            <a:xfrm>
              <a:off x="3301700" y="2930875"/>
              <a:ext cx="130125" cy="130125"/>
            </a:xfrm>
            <a:custGeom>
              <a:avLst/>
              <a:gdLst/>
              <a:ahLst/>
              <a:cxnLst/>
              <a:rect l="l" t="t" r="r" b="b"/>
              <a:pathLst>
                <a:path w="5205" h="5205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79;p76"/>
            <p:cNvSpPr/>
            <p:nvPr/>
          </p:nvSpPr>
          <p:spPr>
            <a:xfrm>
              <a:off x="3335875" y="4711325"/>
              <a:ext cx="304425" cy="5850"/>
            </a:xfrm>
            <a:custGeom>
              <a:avLst/>
              <a:gdLst/>
              <a:ahLst/>
              <a:cxnLst/>
              <a:rect l="l" t="t" r="r" b="b"/>
              <a:pathLst>
                <a:path w="12177" h="234" extrusionOk="0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80;p76"/>
            <p:cNvSpPr/>
            <p:nvPr/>
          </p:nvSpPr>
          <p:spPr>
            <a:xfrm>
              <a:off x="3359225" y="3057625"/>
              <a:ext cx="18375" cy="1660375"/>
            </a:xfrm>
            <a:custGeom>
              <a:avLst/>
              <a:gdLst/>
              <a:ahLst/>
              <a:cxnLst/>
              <a:rect l="l" t="t" r="r" b="b"/>
              <a:pathLst>
                <a:path w="735" h="66415" extrusionOk="0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81;p76"/>
            <p:cNvSpPr/>
            <p:nvPr/>
          </p:nvSpPr>
          <p:spPr>
            <a:xfrm>
              <a:off x="3641100" y="3181050"/>
              <a:ext cx="204350" cy="1327650"/>
            </a:xfrm>
            <a:custGeom>
              <a:avLst/>
              <a:gdLst/>
              <a:ahLst/>
              <a:cxnLst/>
              <a:rect l="l" t="t" r="r" b="b"/>
              <a:pathLst>
                <a:path w="8174" h="53106" extrusionOk="0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82;p76"/>
            <p:cNvSpPr/>
            <p:nvPr/>
          </p:nvSpPr>
          <p:spPr>
            <a:xfrm>
              <a:off x="3637775" y="4646275"/>
              <a:ext cx="196000" cy="68400"/>
            </a:xfrm>
            <a:custGeom>
              <a:avLst/>
              <a:gdLst/>
              <a:ahLst/>
              <a:cxnLst/>
              <a:rect l="l" t="t" r="r" b="b"/>
              <a:pathLst>
                <a:path w="7840" h="2736" extrusionOk="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83;p76"/>
            <p:cNvSpPr/>
            <p:nvPr/>
          </p:nvSpPr>
          <p:spPr>
            <a:xfrm>
              <a:off x="3443475" y="3767800"/>
              <a:ext cx="124275" cy="213825"/>
            </a:xfrm>
            <a:custGeom>
              <a:avLst/>
              <a:gdLst/>
              <a:ahLst/>
              <a:cxnLst/>
              <a:rect l="l" t="t" r="r" b="b"/>
              <a:pathLst>
                <a:path w="4971" h="8553" extrusionOk="0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84;p76"/>
            <p:cNvSpPr/>
            <p:nvPr/>
          </p:nvSpPr>
          <p:spPr>
            <a:xfrm>
              <a:off x="3802050" y="3865375"/>
              <a:ext cx="115100" cy="10450"/>
            </a:xfrm>
            <a:custGeom>
              <a:avLst/>
              <a:gdLst/>
              <a:ahLst/>
              <a:cxnLst/>
              <a:rect l="l" t="t" r="r" b="b"/>
              <a:pathLst>
                <a:path w="4604" h="418" extrusionOk="0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85;p76"/>
            <p:cNvSpPr/>
            <p:nvPr/>
          </p:nvSpPr>
          <p:spPr>
            <a:xfrm>
              <a:off x="3811225" y="3875725"/>
              <a:ext cx="85925" cy="25025"/>
            </a:xfrm>
            <a:custGeom>
              <a:avLst/>
              <a:gdLst/>
              <a:ahLst/>
              <a:cxnLst/>
              <a:rect l="l" t="t" r="r" b="b"/>
              <a:pathLst>
                <a:path w="3437" h="1001" extrusionOk="0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6;p76"/>
            <p:cNvSpPr/>
            <p:nvPr/>
          </p:nvSpPr>
          <p:spPr>
            <a:xfrm>
              <a:off x="3950500" y="3797700"/>
              <a:ext cx="108425" cy="213775"/>
            </a:xfrm>
            <a:custGeom>
              <a:avLst/>
              <a:gdLst/>
              <a:ahLst/>
              <a:cxnLst/>
              <a:rect l="l" t="t" r="r" b="b"/>
              <a:pathLst>
                <a:path w="4337" h="8551" extrusionOk="0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87;p76"/>
            <p:cNvSpPr/>
            <p:nvPr/>
          </p:nvSpPr>
          <p:spPr>
            <a:xfrm>
              <a:off x="4209850" y="1863450"/>
              <a:ext cx="232675" cy="345275"/>
            </a:xfrm>
            <a:custGeom>
              <a:avLst/>
              <a:gdLst/>
              <a:ahLst/>
              <a:cxnLst/>
              <a:rect l="l" t="t" r="r" b="b"/>
              <a:pathLst>
                <a:path w="9307" h="13811" extrusionOk="0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988;p76"/>
            <p:cNvSpPr/>
            <p:nvPr/>
          </p:nvSpPr>
          <p:spPr>
            <a:xfrm>
              <a:off x="4229025" y="1885950"/>
              <a:ext cx="195175" cy="277725"/>
            </a:xfrm>
            <a:custGeom>
              <a:avLst/>
              <a:gdLst/>
              <a:ahLst/>
              <a:cxnLst/>
              <a:rect l="l" t="t" r="r" b="b"/>
              <a:pathLst>
                <a:path w="7807" h="11109" extrusionOk="0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989;p76"/>
            <p:cNvSpPr/>
            <p:nvPr/>
          </p:nvSpPr>
          <p:spPr>
            <a:xfrm>
              <a:off x="4339100" y="2151975"/>
              <a:ext cx="35050" cy="29875"/>
            </a:xfrm>
            <a:custGeom>
              <a:avLst/>
              <a:gdLst/>
              <a:ahLst/>
              <a:cxnLst/>
              <a:rect l="l" t="t" r="r" b="b"/>
              <a:pathLst>
                <a:path w="1402" h="1195" extrusionOk="0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990;p76"/>
            <p:cNvSpPr/>
            <p:nvPr/>
          </p:nvSpPr>
          <p:spPr>
            <a:xfrm>
              <a:off x="4265725" y="1889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991;p76"/>
            <p:cNvSpPr/>
            <p:nvPr/>
          </p:nvSpPr>
          <p:spPr>
            <a:xfrm>
              <a:off x="4241525" y="1907650"/>
              <a:ext cx="146800" cy="126775"/>
            </a:xfrm>
            <a:custGeom>
              <a:avLst/>
              <a:gdLst/>
              <a:ahLst/>
              <a:cxnLst/>
              <a:rect l="l" t="t" r="r" b="b"/>
              <a:pathLst>
                <a:path w="5872" h="5071" extrusionOk="0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992;p76"/>
            <p:cNvSpPr/>
            <p:nvPr/>
          </p:nvSpPr>
          <p:spPr>
            <a:xfrm>
              <a:off x="4267375" y="2015225"/>
              <a:ext cx="130950" cy="65900"/>
            </a:xfrm>
            <a:custGeom>
              <a:avLst/>
              <a:gdLst/>
              <a:ahLst/>
              <a:cxnLst/>
              <a:rect l="l" t="t" r="r" b="b"/>
              <a:pathLst>
                <a:path w="5238" h="2636" extrusionOk="0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993;p76"/>
            <p:cNvSpPr/>
            <p:nvPr/>
          </p:nvSpPr>
          <p:spPr>
            <a:xfrm>
              <a:off x="4280725" y="2066925"/>
              <a:ext cx="131800" cy="81750"/>
            </a:xfrm>
            <a:custGeom>
              <a:avLst/>
              <a:gdLst/>
              <a:ahLst/>
              <a:cxnLst/>
              <a:rect l="l" t="t" r="r" b="b"/>
              <a:pathLst>
                <a:path w="5272" h="3270" extrusionOk="0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994;p76"/>
            <p:cNvSpPr/>
            <p:nvPr/>
          </p:nvSpPr>
          <p:spPr>
            <a:xfrm>
              <a:off x="3370900" y="2438850"/>
              <a:ext cx="509575" cy="101775"/>
            </a:xfrm>
            <a:custGeom>
              <a:avLst/>
              <a:gdLst/>
              <a:ahLst/>
              <a:cxnLst/>
              <a:rect l="l" t="t" r="r" b="b"/>
              <a:pathLst>
                <a:path w="20383" h="4071" extrusionOk="0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995;p76"/>
            <p:cNvSpPr/>
            <p:nvPr/>
          </p:nvSpPr>
          <p:spPr>
            <a:xfrm>
              <a:off x="3248325" y="2098600"/>
              <a:ext cx="746400" cy="113450"/>
            </a:xfrm>
            <a:custGeom>
              <a:avLst/>
              <a:gdLst/>
              <a:ahLst/>
              <a:cxnLst/>
              <a:rect l="l" t="t" r="r" b="b"/>
              <a:pathLst>
                <a:path w="29856" h="4538" extrusionOk="0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996;p76"/>
            <p:cNvSpPr/>
            <p:nvPr/>
          </p:nvSpPr>
          <p:spPr>
            <a:xfrm>
              <a:off x="3711150" y="2029400"/>
              <a:ext cx="154300" cy="25875"/>
            </a:xfrm>
            <a:custGeom>
              <a:avLst/>
              <a:gdLst/>
              <a:ahLst/>
              <a:cxnLst/>
              <a:rect l="l" t="t" r="r" b="b"/>
              <a:pathLst>
                <a:path w="6172" h="1035" extrusionOk="0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997;p76"/>
            <p:cNvSpPr/>
            <p:nvPr/>
          </p:nvSpPr>
          <p:spPr>
            <a:xfrm>
              <a:off x="3486000" y="2936700"/>
              <a:ext cx="399475" cy="62575"/>
            </a:xfrm>
            <a:custGeom>
              <a:avLst/>
              <a:gdLst/>
              <a:ahLst/>
              <a:cxnLst/>
              <a:rect l="l" t="t" r="r" b="b"/>
              <a:pathLst>
                <a:path w="15979" h="2503" extrusionOk="0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998;p76"/>
            <p:cNvSpPr/>
            <p:nvPr/>
          </p:nvSpPr>
          <p:spPr>
            <a:xfrm>
              <a:off x="3880450" y="2462200"/>
              <a:ext cx="45875" cy="40900"/>
            </a:xfrm>
            <a:custGeom>
              <a:avLst/>
              <a:gdLst/>
              <a:ahLst/>
              <a:cxnLst/>
              <a:rect l="l" t="t" r="r" b="b"/>
              <a:pathLst>
                <a:path w="1835" h="1636" extrusionOk="0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999;p76"/>
            <p:cNvSpPr/>
            <p:nvPr/>
          </p:nvSpPr>
          <p:spPr>
            <a:xfrm>
              <a:off x="3305025" y="2771600"/>
              <a:ext cx="578775" cy="105100"/>
            </a:xfrm>
            <a:custGeom>
              <a:avLst/>
              <a:gdLst/>
              <a:ahLst/>
              <a:cxnLst/>
              <a:rect l="l" t="t" r="r" b="b"/>
              <a:pathLst>
                <a:path w="23151" h="4204" extrusionOk="0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000;p76"/>
            <p:cNvSpPr/>
            <p:nvPr/>
          </p:nvSpPr>
          <p:spPr>
            <a:xfrm>
              <a:off x="3292525" y="2854150"/>
              <a:ext cx="592100" cy="95925"/>
            </a:xfrm>
            <a:custGeom>
              <a:avLst/>
              <a:gdLst/>
              <a:ahLst/>
              <a:cxnLst/>
              <a:rect l="l" t="t" r="r" b="b"/>
              <a:pathLst>
                <a:path w="23684" h="3837" extrusionOk="0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001;p76"/>
            <p:cNvSpPr/>
            <p:nvPr/>
          </p:nvSpPr>
          <p:spPr>
            <a:xfrm>
              <a:off x="3323375" y="2688200"/>
              <a:ext cx="559600" cy="103425"/>
            </a:xfrm>
            <a:custGeom>
              <a:avLst/>
              <a:gdLst/>
              <a:ahLst/>
              <a:cxnLst/>
              <a:rect l="l" t="t" r="r" b="b"/>
              <a:pathLst>
                <a:path w="22384" h="4137" extrusionOk="0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002;p76"/>
            <p:cNvSpPr/>
            <p:nvPr/>
          </p:nvSpPr>
          <p:spPr>
            <a:xfrm>
              <a:off x="3202450" y="2262900"/>
              <a:ext cx="830625" cy="116775"/>
            </a:xfrm>
            <a:custGeom>
              <a:avLst/>
              <a:gdLst/>
              <a:ahLst/>
              <a:cxnLst/>
              <a:rect l="l" t="t" r="r" b="b"/>
              <a:pathLst>
                <a:path w="33225" h="4671" extrusionOk="0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003;p76"/>
            <p:cNvSpPr/>
            <p:nvPr/>
          </p:nvSpPr>
          <p:spPr>
            <a:xfrm>
              <a:off x="3197450" y="2345450"/>
              <a:ext cx="792250" cy="114275"/>
            </a:xfrm>
            <a:custGeom>
              <a:avLst/>
              <a:gdLst/>
              <a:ahLst/>
              <a:cxnLst/>
              <a:rect l="l" t="t" r="r" b="b"/>
              <a:pathLst>
                <a:path w="31690" h="4571" extrusionOk="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004;p76"/>
            <p:cNvSpPr/>
            <p:nvPr/>
          </p:nvSpPr>
          <p:spPr>
            <a:xfrm>
              <a:off x="3355900" y="2522250"/>
              <a:ext cx="525400" cy="102600"/>
            </a:xfrm>
            <a:custGeom>
              <a:avLst/>
              <a:gdLst/>
              <a:ahLst/>
              <a:cxnLst/>
              <a:rect l="l" t="t" r="r" b="b"/>
              <a:pathLst>
                <a:path w="21016" h="4104" extrusionOk="0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005;p76"/>
            <p:cNvSpPr/>
            <p:nvPr/>
          </p:nvSpPr>
          <p:spPr>
            <a:xfrm>
              <a:off x="3221650" y="2180325"/>
              <a:ext cx="803925" cy="116775"/>
            </a:xfrm>
            <a:custGeom>
              <a:avLst/>
              <a:gdLst/>
              <a:ahLst/>
              <a:cxnLst/>
              <a:rect l="l" t="t" r="r" b="b"/>
              <a:pathLst>
                <a:path w="32157" h="4671" extrusionOk="0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006;p76"/>
            <p:cNvSpPr/>
            <p:nvPr/>
          </p:nvSpPr>
          <p:spPr>
            <a:xfrm>
              <a:off x="3340900" y="2604800"/>
              <a:ext cx="541225" cy="103450"/>
            </a:xfrm>
            <a:custGeom>
              <a:avLst/>
              <a:gdLst/>
              <a:ahLst/>
              <a:cxnLst/>
              <a:rect l="l" t="t" r="r" b="b"/>
              <a:pathLst>
                <a:path w="21649" h="4138" extrusionOk="0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007;p76"/>
            <p:cNvSpPr/>
            <p:nvPr/>
          </p:nvSpPr>
          <p:spPr>
            <a:xfrm>
              <a:off x="3334225" y="1987200"/>
              <a:ext cx="255200" cy="55575"/>
            </a:xfrm>
            <a:custGeom>
              <a:avLst/>
              <a:gdLst/>
              <a:ahLst/>
              <a:cxnLst/>
              <a:rect l="l" t="t" r="r" b="b"/>
              <a:pathLst>
                <a:path w="10208" h="2223" extrusionOk="0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008;p76"/>
            <p:cNvSpPr/>
            <p:nvPr/>
          </p:nvSpPr>
          <p:spPr>
            <a:xfrm>
              <a:off x="3286675" y="2035225"/>
              <a:ext cx="667175" cy="90100"/>
            </a:xfrm>
            <a:custGeom>
              <a:avLst/>
              <a:gdLst/>
              <a:ahLst/>
              <a:cxnLst/>
              <a:rect l="l" t="t" r="r" b="b"/>
              <a:pathLst>
                <a:path w="26687" h="3604" extrusionOk="0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009;p76"/>
            <p:cNvSpPr/>
            <p:nvPr/>
          </p:nvSpPr>
          <p:spPr>
            <a:xfrm>
              <a:off x="3285025" y="2095275"/>
              <a:ext cx="671325" cy="35050"/>
            </a:xfrm>
            <a:custGeom>
              <a:avLst/>
              <a:gdLst/>
              <a:ahLst/>
              <a:cxnLst/>
              <a:rect l="l" t="t" r="r" b="b"/>
              <a:pathLst>
                <a:path w="26853" h="1402" extrusionOk="0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010;p76"/>
            <p:cNvSpPr/>
            <p:nvPr/>
          </p:nvSpPr>
          <p:spPr>
            <a:xfrm>
              <a:off x="3703650" y="2047750"/>
              <a:ext cx="176825" cy="13350"/>
            </a:xfrm>
            <a:custGeom>
              <a:avLst/>
              <a:gdLst/>
              <a:ahLst/>
              <a:cxnLst/>
              <a:rect l="l" t="t" r="r" b="b"/>
              <a:pathLst>
                <a:path w="7073" h="534" extrusionOk="0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011;p76"/>
            <p:cNvSpPr/>
            <p:nvPr/>
          </p:nvSpPr>
          <p:spPr>
            <a:xfrm>
              <a:off x="3330050" y="2031075"/>
              <a:ext cx="270225" cy="17525"/>
            </a:xfrm>
            <a:custGeom>
              <a:avLst/>
              <a:gdLst/>
              <a:ahLst/>
              <a:cxnLst/>
              <a:rect l="l" t="t" r="r" b="b"/>
              <a:pathLst>
                <a:path w="10809" h="701" extrusionOk="0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012;p76"/>
            <p:cNvSpPr/>
            <p:nvPr/>
          </p:nvSpPr>
          <p:spPr>
            <a:xfrm>
              <a:off x="3247500" y="2177000"/>
              <a:ext cx="748050" cy="38375"/>
            </a:xfrm>
            <a:custGeom>
              <a:avLst/>
              <a:gdLst/>
              <a:ahLst/>
              <a:cxnLst/>
              <a:rect l="l" t="t" r="r" b="b"/>
              <a:pathLst>
                <a:path w="29922" h="1535" extrusionOk="0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013;p76"/>
            <p:cNvSpPr/>
            <p:nvPr/>
          </p:nvSpPr>
          <p:spPr>
            <a:xfrm>
              <a:off x="3221650" y="2260400"/>
              <a:ext cx="804750" cy="40050"/>
            </a:xfrm>
            <a:custGeom>
              <a:avLst/>
              <a:gdLst/>
              <a:ahLst/>
              <a:cxnLst/>
              <a:rect l="l" t="t" r="r" b="b"/>
              <a:pathLst>
                <a:path w="32190" h="1602" extrusionOk="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014;p76"/>
            <p:cNvSpPr/>
            <p:nvPr/>
          </p:nvSpPr>
          <p:spPr>
            <a:xfrm>
              <a:off x="3202450" y="2343775"/>
              <a:ext cx="788925" cy="39225"/>
            </a:xfrm>
            <a:custGeom>
              <a:avLst/>
              <a:gdLst/>
              <a:ahLst/>
              <a:cxnLst/>
              <a:rect l="l" t="t" r="r" b="b"/>
              <a:pathLst>
                <a:path w="31557" h="1569" extrusionOk="0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015;p76"/>
            <p:cNvSpPr/>
            <p:nvPr/>
          </p:nvSpPr>
          <p:spPr>
            <a:xfrm>
              <a:off x="3385100" y="2433850"/>
              <a:ext cx="544575" cy="30050"/>
            </a:xfrm>
            <a:custGeom>
              <a:avLst/>
              <a:gdLst/>
              <a:ahLst/>
              <a:cxnLst/>
              <a:rect l="l" t="t" r="r" b="b"/>
              <a:pathLst>
                <a:path w="21783" h="1202" extrusionOk="0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016;p76"/>
            <p:cNvSpPr/>
            <p:nvPr/>
          </p:nvSpPr>
          <p:spPr>
            <a:xfrm>
              <a:off x="3370075" y="2517250"/>
              <a:ext cx="510400" cy="28375"/>
            </a:xfrm>
            <a:custGeom>
              <a:avLst/>
              <a:gdLst/>
              <a:ahLst/>
              <a:cxnLst/>
              <a:rect l="l" t="t" r="r" b="b"/>
              <a:pathLst>
                <a:path w="20416" h="1135" extrusionOk="0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017;p76"/>
            <p:cNvSpPr/>
            <p:nvPr/>
          </p:nvSpPr>
          <p:spPr>
            <a:xfrm>
              <a:off x="3355075" y="2600625"/>
              <a:ext cx="527050" cy="29225"/>
            </a:xfrm>
            <a:custGeom>
              <a:avLst/>
              <a:gdLst/>
              <a:ahLst/>
              <a:cxnLst/>
              <a:rect l="l" t="t" r="r" b="b"/>
              <a:pathLst>
                <a:path w="21082" h="1169" extrusionOk="0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018;p76"/>
            <p:cNvSpPr/>
            <p:nvPr/>
          </p:nvSpPr>
          <p:spPr>
            <a:xfrm>
              <a:off x="3340050" y="2683200"/>
              <a:ext cx="542075" cy="30050"/>
            </a:xfrm>
            <a:custGeom>
              <a:avLst/>
              <a:gdLst/>
              <a:ahLst/>
              <a:cxnLst/>
              <a:rect l="l" t="t" r="r" b="b"/>
              <a:pathLst>
                <a:path w="21683" h="1202" extrusionOk="0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019;p76"/>
            <p:cNvSpPr/>
            <p:nvPr/>
          </p:nvSpPr>
          <p:spPr>
            <a:xfrm>
              <a:off x="3322550" y="2766600"/>
              <a:ext cx="560425" cy="30875"/>
            </a:xfrm>
            <a:custGeom>
              <a:avLst/>
              <a:gdLst/>
              <a:ahLst/>
              <a:cxnLst/>
              <a:rect l="l" t="t" r="r" b="b"/>
              <a:pathLst>
                <a:path w="22417" h="1235" extrusionOk="0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020;p76"/>
            <p:cNvSpPr/>
            <p:nvPr/>
          </p:nvSpPr>
          <p:spPr>
            <a:xfrm>
              <a:off x="3304200" y="2849150"/>
              <a:ext cx="579600" cy="31700"/>
            </a:xfrm>
            <a:custGeom>
              <a:avLst/>
              <a:gdLst/>
              <a:ahLst/>
              <a:cxnLst/>
              <a:rect l="l" t="t" r="r" b="b"/>
              <a:pathLst>
                <a:path w="23184" h="1268" extrusionOk="0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021;p76"/>
            <p:cNvSpPr/>
            <p:nvPr/>
          </p:nvSpPr>
          <p:spPr>
            <a:xfrm>
              <a:off x="3438450" y="2929200"/>
              <a:ext cx="447025" cy="25050"/>
            </a:xfrm>
            <a:custGeom>
              <a:avLst/>
              <a:gdLst/>
              <a:ahLst/>
              <a:cxnLst/>
              <a:rect l="l" t="t" r="r" b="b"/>
              <a:pathLst>
                <a:path w="17881" h="1002" extrusionOk="0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022;p76"/>
            <p:cNvSpPr/>
            <p:nvPr/>
          </p:nvSpPr>
          <p:spPr>
            <a:xfrm>
              <a:off x="3855425" y="2267075"/>
              <a:ext cx="29200" cy="271050"/>
            </a:xfrm>
            <a:custGeom>
              <a:avLst/>
              <a:gdLst/>
              <a:ahLst/>
              <a:cxnLst/>
              <a:rect l="l" t="t" r="r" b="b"/>
              <a:pathLst>
                <a:path w="1168" h="10842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023;p76"/>
            <p:cNvSpPr/>
            <p:nvPr/>
          </p:nvSpPr>
          <p:spPr>
            <a:xfrm>
              <a:off x="3849575" y="2237825"/>
              <a:ext cx="28400" cy="36825"/>
            </a:xfrm>
            <a:custGeom>
              <a:avLst/>
              <a:gdLst/>
              <a:ahLst/>
              <a:cxnLst/>
              <a:rect l="l" t="t" r="r" b="b"/>
              <a:pathLst>
                <a:path w="1136" h="1473" extrusionOk="0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024;p76"/>
            <p:cNvSpPr/>
            <p:nvPr/>
          </p:nvSpPr>
          <p:spPr>
            <a:xfrm>
              <a:off x="3451800" y="2563050"/>
              <a:ext cx="330275" cy="173600"/>
            </a:xfrm>
            <a:custGeom>
              <a:avLst/>
              <a:gdLst/>
              <a:ahLst/>
              <a:cxnLst/>
              <a:rect l="l" t="t" r="r" b="b"/>
              <a:pathLst>
                <a:path w="13211" h="6944" extrusionOk="0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025;p76"/>
            <p:cNvSpPr/>
            <p:nvPr/>
          </p:nvSpPr>
          <p:spPr>
            <a:xfrm>
              <a:off x="3562725" y="2634825"/>
              <a:ext cx="236025" cy="45900"/>
            </a:xfrm>
            <a:custGeom>
              <a:avLst/>
              <a:gdLst/>
              <a:ahLst/>
              <a:cxnLst/>
              <a:rect l="l" t="t" r="r" b="b"/>
              <a:pathLst>
                <a:path w="9441" h="1836" extrusionOk="0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026;p76"/>
            <p:cNvSpPr/>
            <p:nvPr/>
          </p:nvSpPr>
          <p:spPr>
            <a:xfrm>
              <a:off x="3375075" y="2315425"/>
              <a:ext cx="25050" cy="181000"/>
            </a:xfrm>
            <a:custGeom>
              <a:avLst/>
              <a:gdLst/>
              <a:ahLst/>
              <a:cxnLst/>
              <a:rect l="l" t="t" r="r" b="b"/>
              <a:pathLst>
                <a:path w="1002" h="7240" extrusionOk="0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027;p76"/>
            <p:cNvSpPr/>
            <p:nvPr/>
          </p:nvSpPr>
          <p:spPr>
            <a:xfrm>
              <a:off x="3548550" y="2008550"/>
              <a:ext cx="181800" cy="62350"/>
            </a:xfrm>
            <a:custGeom>
              <a:avLst/>
              <a:gdLst/>
              <a:ahLst/>
              <a:cxnLst/>
              <a:rect l="l" t="t" r="r" b="b"/>
              <a:pathLst>
                <a:path w="7272" h="2494" extrusionOk="0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1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2" name="Google Shape;1332;p55"/>
          <p:cNvSpPr txBox="1">
            <a:spLocks/>
          </p:cNvSpPr>
          <p:nvPr/>
        </p:nvSpPr>
        <p:spPr>
          <a:xfrm>
            <a:off x="3937113" y="2180816"/>
            <a:ext cx="4454259" cy="199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7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BHUMI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TEMUKAN INSPIRASI DAN MULAI BERKREASI!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740389" y="682355"/>
            <a:ext cx="3663221" cy="568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“BHUMI”</a:t>
            </a:r>
            <a:endParaRPr sz="4800" dirty="0"/>
          </a:p>
        </p:txBody>
      </p:sp>
      <p:sp>
        <p:nvSpPr>
          <p:cNvPr id="883" name="Google Shape;883;p45"/>
          <p:cNvSpPr txBox="1">
            <a:spLocks noGrp="1"/>
          </p:cNvSpPr>
          <p:nvPr>
            <p:ph type="subTitle" idx="1"/>
          </p:nvPr>
        </p:nvSpPr>
        <p:spPr>
          <a:xfrm>
            <a:off x="2255277" y="2444283"/>
            <a:ext cx="5084248" cy="7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dirty="0" smtClean="0">
              <a:latin typeface="Bahnschrift" panose="020B0502040204020203" pitchFamily="34" charset="0"/>
            </a:endParaRPr>
          </a:p>
          <a:p>
            <a:pPr algn="l"/>
            <a:r>
              <a:rPr lang="en-US" dirty="0" smtClean="0">
                <a:latin typeface="Bahnschrift" panose="020B0502040204020203" pitchFamily="34" charset="0"/>
              </a:rPr>
              <a:t>1</a:t>
            </a:r>
            <a:r>
              <a:rPr lang="en-US" dirty="0">
                <a:latin typeface="Bahnschrift" panose="020B0502040204020203" pitchFamily="34" charset="0"/>
              </a:rPr>
              <a:t>. </a:t>
            </a:r>
            <a:r>
              <a:rPr lang="en-US" dirty="0" err="1">
                <a:latin typeface="Bahnschrift" panose="020B0502040204020203" pitchFamily="34" charset="0"/>
              </a:rPr>
              <a:t>Ferdiansah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Dwika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Permana</a:t>
            </a:r>
            <a:r>
              <a:rPr lang="en-US" dirty="0" smtClean="0">
                <a:latin typeface="Bahnschrift" panose="020B0502040204020203" pitchFamily="34" charset="0"/>
              </a:rPr>
              <a:t>	:0030419676</a:t>
            </a:r>
            <a:endParaRPr lang="en-US" dirty="0">
              <a:latin typeface="Bahnschrift" panose="020B0502040204020203" pitchFamily="34" charset="0"/>
            </a:endParaRPr>
          </a:p>
          <a:p>
            <a:pPr algn="l"/>
            <a:r>
              <a:rPr lang="en-US" dirty="0">
                <a:latin typeface="Bahnschrift" panose="020B0502040204020203" pitchFamily="34" charset="0"/>
              </a:rPr>
              <a:t>2. </a:t>
            </a:r>
            <a:r>
              <a:rPr lang="en-US" dirty="0" err="1">
                <a:latin typeface="Bahnschrift" panose="020B0502040204020203" pitchFamily="34" charset="0"/>
              </a:rPr>
              <a:t>Marshanda</a:t>
            </a:r>
            <a:r>
              <a:rPr lang="en-US" dirty="0">
                <a:latin typeface="Bahnschrift" panose="020B0502040204020203" pitchFamily="34" charset="0"/>
              </a:rPr>
              <a:t> Alfa </a:t>
            </a:r>
            <a:r>
              <a:rPr lang="en-US" dirty="0" err="1">
                <a:latin typeface="Bahnschrift" panose="020B0502040204020203" pitchFamily="34" charset="0"/>
              </a:rPr>
              <a:t>Amaria</a:t>
            </a:r>
            <a:r>
              <a:rPr lang="en-US" dirty="0">
                <a:latin typeface="Bahnschrift" panose="020B0502040204020203" pitchFamily="34" charset="0"/>
              </a:rPr>
              <a:t>	</a:t>
            </a:r>
            <a:r>
              <a:rPr lang="en-US" dirty="0" smtClean="0">
                <a:latin typeface="Bahnschrift" panose="020B0502040204020203" pitchFamily="34" charset="0"/>
              </a:rPr>
              <a:t>:</a:t>
            </a:r>
            <a:r>
              <a:rPr lang="en-US" dirty="0">
                <a:latin typeface="Bahnschrift" panose="020B0502040204020203" pitchFamily="34" charset="0"/>
              </a:rPr>
              <a:t>0032780995</a:t>
            </a:r>
          </a:p>
          <a:p>
            <a:pPr algn="l"/>
            <a:r>
              <a:rPr lang="en-US" dirty="0">
                <a:latin typeface="Bahnschrift" panose="020B0502040204020203" pitchFamily="34" charset="0"/>
              </a:rPr>
              <a:t>3. </a:t>
            </a:r>
            <a:r>
              <a:rPr lang="en-US" dirty="0" err="1">
                <a:latin typeface="Bahnschrift" panose="020B0502040204020203" pitchFamily="34" charset="0"/>
              </a:rPr>
              <a:t>Rizky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err="1">
                <a:latin typeface="Bahnschrift" panose="020B0502040204020203" pitchFamily="34" charset="0"/>
              </a:rPr>
              <a:t>Ramadhani</a:t>
            </a:r>
            <a:r>
              <a:rPr lang="en-US" dirty="0">
                <a:latin typeface="Bahnschrift" panose="020B0502040204020203" pitchFamily="34" charset="0"/>
              </a:rPr>
              <a:t>		</a:t>
            </a:r>
            <a:r>
              <a:rPr lang="en-US" dirty="0" smtClean="0">
                <a:latin typeface="Bahnschrift" panose="020B0502040204020203" pitchFamily="34" charset="0"/>
              </a:rPr>
              <a:t>:</a:t>
            </a:r>
            <a:r>
              <a:rPr lang="en-US" dirty="0">
                <a:latin typeface="Bahnschrift" panose="020B0502040204020203" pitchFamily="34" charset="0"/>
              </a:rPr>
              <a:t>0025756711</a:t>
            </a:r>
          </a:p>
        </p:txBody>
      </p:sp>
      <p:sp>
        <p:nvSpPr>
          <p:cNvPr id="6" name="Google Shape;882;p45"/>
          <p:cNvSpPr txBox="1">
            <a:spLocks/>
          </p:cNvSpPr>
          <p:nvPr/>
        </p:nvSpPr>
        <p:spPr>
          <a:xfrm>
            <a:off x="1644902" y="1563319"/>
            <a:ext cx="5616510" cy="56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Fredoka One"/>
              <a:buNone/>
              <a:defRPr sz="72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 sz="1600" dirty="0" err="1"/>
              <a:t>Inovasi</a:t>
            </a:r>
            <a:r>
              <a:rPr lang="en-US" sz="1600" dirty="0" smtClean="0"/>
              <a:t> </a:t>
            </a:r>
            <a:r>
              <a:rPr lang="en-US" sz="1600" i="1" dirty="0"/>
              <a:t>Website </a:t>
            </a:r>
            <a:r>
              <a:rPr lang="en-US" sz="1600" dirty="0" err="1"/>
              <a:t>Edukatif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Media </a:t>
            </a:r>
            <a:r>
              <a:rPr lang="en-US" sz="1600" dirty="0" err="1"/>
              <a:t>Pembelajaran</a:t>
            </a:r>
            <a:r>
              <a:rPr lang="en-US" sz="1600" dirty="0"/>
              <a:t> </a:t>
            </a:r>
            <a:r>
              <a:rPr lang="en-US" sz="1600" dirty="0" err="1"/>
              <a:t>Berbasis</a:t>
            </a:r>
            <a:r>
              <a:rPr lang="en-US" sz="1600" dirty="0"/>
              <a:t> </a:t>
            </a:r>
            <a:r>
              <a:rPr lang="en-US" sz="1600" dirty="0" err="1"/>
              <a:t>Kearifan</a:t>
            </a:r>
            <a:r>
              <a:rPr lang="en-US" sz="1600" dirty="0"/>
              <a:t> </a:t>
            </a:r>
            <a:r>
              <a:rPr lang="en-US" sz="1600" dirty="0" err="1"/>
              <a:t>Lokal</a:t>
            </a:r>
            <a:r>
              <a:rPr lang="en-US" sz="1600" dirty="0"/>
              <a:t> </a:t>
            </a:r>
            <a:r>
              <a:rPr lang="en-US" sz="1600" dirty="0" err="1"/>
              <a:t>Budaya</a:t>
            </a:r>
            <a:r>
              <a:rPr lang="en-US" sz="1600" dirty="0"/>
              <a:t> Indonesia</a:t>
            </a:r>
          </a:p>
          <a:p>
            <a:endParaRPr lang="en-US" sz="1600" dirty="0"/>
          </a:p>
        </p:txBody>
      </p:sp>
      <p:sp>
        <p:nvSpPr>
          <p:cNvPr id="7" name="Google Shape;883;p45"/>
          <p:cNvSpPr txBox="1">
            <a:spLocks/>
          </p:cNvSpPr>
          <p:nvPr/>
        </p:nvSpPr>
        <p:spPr>
          <a:xfrm>
            <a:off x="3519461" y="2316243"/>
            <a:ext cx="5084248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GB" dirty="0" err="1" smtClean="0">
                <a:latin typeface="Bahnschrift" panose="020B0502040204020203" pitchFamily="34" charset="0"/>
              </a:rPr>
              <a:t>Oleh</a:t>
            </a:r>
            <a:r>
              <a:rPr lang="en-GB" dirty="0" smtClean="0">
                <a:latin typeface="Bahnschrift" panose="020B0502040204020203" pitchFamily="34" charset="0"/>
              </a:rPr>
              <a:t> RMF Team: </a:t>
            </a:r>
            <a:endParaRPr lang="en-US" dirty="0" smtClean="0">
              <a:latin typeface="Bahnschrif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17204" y="3601203"/>
            <a:ext cx="4100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Guru </a:t>
            </a:r>
            <a:r>
              <a:rPr lang="en-US" sz="1600" dirty="0" err="1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Pembimbing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: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Armansyah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S.Kom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.,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Fredoka One" panose="020B0604020202020204" charset="0"/>
              </a:rPr>
              <a:t>M.Pd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Fredoka One" panose="020B0604020202020204" charset="0"/>
            </a:endParaRPr>
          </a:p>
        </p:txBody>
      </p:sp>
      <p:pic>
        <p:nvPicPr>
          <p:cNvPr id="13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6"/>
          <p:cNvSpPr/>
          <p:nvPr/>
        </p:nvSpPr>
        <p:spPr>
          <a:xfrm>
            <a:off x="15324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DAFTAR ISI PRESENTASI</a:t>
            </a:r>
            <a:endParaRPr dirty="0"/>
          </a:p>
        </p:txBody>
      </p:sp>
      <p:sp>
        <p:nvSpPr>
          <p:cNvPr id="895" name="Google Shape;895;p46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tx1"/>
                </a:solidFill>
              </a:rPr>
              <a:t>Memuat asal muasal kemunculan ide yang digarap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Latar Belakang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smtClean="0">
                <a:solidFill>
                  <a:schemeClr val="tx1"/>
                </a:solidFill>
              </a:rPr>
              <a:t>Cara </a:t>
            </a:r>
            <a:r>
              <a:rPr lang="en-GB" sz="1200" dirty="0" err="1" smtClean="0">
                <a:solidFill>
                  <a:schemeClr val="tx1"/>
                </a:solidFill>
              </a:rPr>
              <a:t>memecahkan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masalah</a:t>
            </a:r>
            <a:r>
              <a:rPr lang="en-GB" sz="1200" dirty="0" smtClean="0">
                <a:solidFill>
                  <a:schemeClr val="tx1"/>
                </a:solidFill>
              </a:rPr>
              <a:t> yang </a:t>
            </a:r>
            <a:r>
              <a:rPr lang="en-GB" sz="1200" dirty="0" err="1" smtClean="0">
                <a:solidFill>
                  <a:schemeClr val="tx1"/>
                </a:solidFill>
              </a:rPr>
              <a:t>ditemukan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219600" y="1898831"/>
            <a:ext cx="27048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Solusi Permasalahan</a:t>
            </a:r>
            <a:endParaRPr dirty="0"/>
          </a:p>
        </p:txBody>
      </p:sp>
      <p:sp>
        <p:nvSpPr>
          <p:cNvPr id="899" name="Google Shape;899;p46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 smtClean="0">
                <a:solidFill>
                  <a:schemeClr val="tx1"/>
                </a:solidFill>
              </a:rPr>
              <a:t>Memuat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tampilan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mockup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aplikasi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125732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Tampilan Aplikasi</a:t>
            </a:r>
            <a:endParaRPr dirty="0"/>
          </a:p>
        </p:txBody>
      </p:sp>
      <p:sp>
        <p:nvSpPr>
          <p:cNvPr id="901" name="Google Shape;901;p46"/>
          <p:cNvSpPr txBox="1">
            <a:spLocks noGrp="1"/>
          </p:cNvSpPr>
          <p:nvPr>
            <p:ph type="subTitle" idx="7"/>
          </p:nvPr>
        </p:nvSpPr>
        <p:spPr>
          <a:xfrm>
            <a:off x="656150" y="4356536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 smtClean="0">
                <a:solidFill>
                  <a:schemeClr val="tx1"/>
                </a:solidFill>
              </a:rPr>
              <a:t>Memaparkan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manfaat</a:t>
            </a:r>
            <a:r>
              <a:rPr lang="en-GB" sz="1200" dirty="0" smtClean="0">
                <a:solidFill>
                  <a:schemeClr val="tx1"/>
                </a:solidFill>
              </a:rPr>
              <a:t> yang </a:t>
            </a:r>
            <a:r>
              <a:rPr lang="en-GB" sz="1200" dirty="0" err="1" smtClean="0">
                <a:solidFill>
                  <a:schemeClr val="tx1"/>
                </a:solidFill>
              </a:rPr>
              <a:t>dimiliki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aplikasi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Manfaat Aplikasi</a:t>
            </a:r>
            <a:endParaRPr dirty="0"/>
          </a:p>
        </p:txBody>
      </p:sp>
      <p:sp>
        <p:nvSpPr>
          <p:cNvPr id="903" name="Google Shape;903;p46"/>
          <p:cNvSpPr txBox="1">
            <a:spLocks noGrp="1"/>
          </p:cNvSpPr>
          <p:nvPr>
            <p:ph type="subTitle" idx="9"/>
          </p:nvPr>
        </p:nvSpPr>
        <p:spPr>
          <a:xfrm>
            <a:off x="3361350" y="4356536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 smtClean="0">
                <a:solidFill>
                  <a:schemeClr val="tx1"/>
                </a:solidFill>
              </a:rPr>
              <a:t>Memaparkan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fitur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dan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keunikan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dibandingkan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aplikasi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sejenis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lainnya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123350" y="3744669"/>
            <a:ext cx="2867328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&amp; Keunikan Aplikasi</a:t>
            </a:r>
            <a:endParaRPr dirty="0"/>
          </a:p>
        </p:txBody>
      </p:sp>
      <p:sp>
        <p:nvSpPr>
          <p:cNvPr id="905" name="Google Shape;905;p46"/>
          <p:cNvSpPr txBox="1">
            <a:spLocks noGrp="1"/>
          </p:cNvSpPr>
          <p:nvPr>
            <p:ph type="subTitle" idx="14"/>
          </p:nvPr>
        </p:nvSpPr>
        <p:spPr>
          <a:xfrm>
            <a:off x="6145208" y="43206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 smtClean="0">
                <a:solidFill>
                  <a:schemeClr val="tx1"/>
                </a:solidFill>
              </a:rPr>
              <a:t>Berisi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harapan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dan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pengembangan</a:t>
            </a:r>
            <a:r>
              <a:rPr lang="en-GB" sz="1200" dirty="0" smtClean="0">
                <a:solidFill>
                  <a:schemeClr val="tx1"/>
                </a:solidFill>
              </a:rPr>
              <a:t> yang </a:t>
            </a:r>
            <a:r>
              <a:rPr lang="en-GB" sz="1200" dirty="0" err="1" smtClean="0">
                <a:solidFill>
                  <a:schemeClr val="tx1"/>
                </a:solidFill>
              </a:rPr>
              <a:t>akan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dilakukan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terhadap</a:t>
            </a:r>
            <a:r>
              <a:rPr lang="en-GB" sz="1200" dirty="0" smtClean="0">
                <a:solidFill>
                  <a:schemeClr val="tx1"/>
                </a:solidFill>
              </a:rPr>
              <a:t> </a:t>
            </a:r>
            <a:r>
              <a:rPr lang="en-GB" sz="1200" dirty="0" err="1" smtClean="0">
                <a:solidFill>
                  <a:schemeClr val="tx1"/>
                </a:solidFill>
              </a:rPr>
              <a:t>aplikasi</a:t>
            </a:r>
            <a:endParaRPr sz="12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5972933" y="3726897"/>
            <a:ext cx="276585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Plan Aplikasi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01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8" name="Google Shape;908;p46"/>
          <p:cNvSpPr txBox="1">
            <a:spLocks noGrp="1"/>
          </p:cNvSpPr>
          <p:nvPr>
            <p:ph type="title" idx="17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04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9" name="Google Shape;909;p46"/>
          <p:cNvSpPr txBox="1">
            <a:spLocks noGrp="1"/>
          </p:cNvSpPr>
          <p:nvPr>
            <p:ph type="title" idx="18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02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05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03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06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3" name="Google Shape;913;p46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82293" y="3099138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" name="Google Shape;921;p47"/>
          <p:cNvGrpSpPr/>
          <p:nvPr/>
        </p:nvGrpSpPr>
        <p:grpSpPr>
          <a:xfrm rot="-6901726">
            <a:off x="-3402970" y="1624438"/>
            <a:ext cx="10526452" cy="9803436"/>
            <a:chOff x="1132290" y="467842"/>
            <a:chExt cx="5085019" cy="4954098"/>
          </a:xfrm>
        </p:grpSpPr>
        <p:sp>
          <p:nvSpPr>
            <p:cNvPr id="922" name="Google Shape;922;p47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" name="Google Shape;925;p47"/>
          <p:cNvSpPr txBox="1">
            <a:spLocks noGrp="1"/>
          </p:cNvSpPr>
          <p:nvPr>
            <p:ph type="body" idx="1"/>
          </p:nvPr>
        </p:nvSpPr>
        <p:spPr>
          <a:xfrm>
            <a:off x="1051938" y="123161"/>
            <a:ext cx="67383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>
                <a:solidFill>
                  <a:schemeClr val="bg1"/>
                </a:solidFill>
              </a:rPr>
              <a:t>LATAR BELAKANG</a:t>
            </a:r>
            <a:endParaRPr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927" name="Google Shape;927;p47"/>
          <p:cNvGrpSpPr/>
          <p:nvPr/>
        </p:nvGrpSpPr>
        <p:grpSpPr>
          <a:xfrm>
            <a:off x="-54088" y="3523272"/>
            <a:ext cx="4475176" cy="1780980"/>
            <a:chOff x="545100" y="1812650"/>
            <a:chExt cx="6575375" cy="2565225"/>
          </a:xfrm>
        </p:grpSpPr>
        <p:sp>
          <p:nvSpPr>
            <p:cNvPr id="928" name="Google Shape;928;p47"/>
            <p:cNvSpPr/>
            <p:nvPr/>
          </p:nvSpPr>
          <p:spPr>
            <a:xfrm>
              <a:off x="6037625" y="2472975"/>
              <a:ext cx="1082850" cy="1110225"/>
            </a:xfrm>
            <a:custGeom>
              <a:avLst/>
              <a:gdLst/>
              <a:ahLst/>
              <a:cxnLst/>
              <a:rect l="l" t="t" r="r" b="b"/>
              <a:pathLst>
                <a:path w="43314" h="44409" extrusionOk="0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45100" y="2811650"/>
              <a:ext cx="1155075" cy="1327850"/>
            </a:xfrm>
            <a:custGeom>
              <a:avLst/>
              <a:gdLst/>
              <a:ahLst/>
              <a:cxnLst/>
              <a:rect l="l" t="t" r="r" b="b"/>
              <a:pathLst>
                <a:path w="46203" h="53114" extrusionOk="0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602100" y="2850625"/>
              <a:ext cx="918725" cy="1412675"/>
            </a:xfrm>
            <a:custGeom>
              <a:avLst/>
              <a:gdLst/>
              <a:ahLst/>
              <a:cxnLst/>
              <a:rect l="l" t="t" r="r" b="b"/>
              <a:pathLst>
                <a:path w="36749" h="56507" extrusionOk="0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49225" y="3003375"/>
              <a:ext cx="14450" cy="423275"/>
            </a:xfrm>
            <a:custGeom>
              <a:avLst/>
              <a:gdLst/>
              <a:ahLst/>
              <a:cxnLst/>
              <a:rect l="l" t="t" r="r" b="b"/>
              <a:pathLst>
                <a:path w="578" h="16931" extrusionOk="0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653775" y="3380850"/>
              <a:ext cx="496225" cy="45800"/>
            </a:xfrm>
            <a:custGeom>
              <a:avLst/>
              <a:gdLst/>
              <a:ahLst/>
              <a:cxnLst/>
              <a:rect l="l" t="t" r="r" b="b"/>
              <a:pathLst>
                <a:path w="19849" h="1832" extrusionOk="0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418975" y="3298200"/>
              <a:ext cx="181650" cy="648975"/>
            </a:xfrm>
            <a:custGeom>
              <a:avLst/>
              <a:gdLst/>
              <a:ahLst/>
              <a:cxnLst/>
              <a:rect l="l" t="t" r="r" b="b"/>
              <a:pathLst>
                <a:path w="7266" h="25959" extrusionOk="0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749525" y="3805050"/>
              <a:ext cx="669475" cy="141700"/>
            </a:xfrm>
            <a:custGeom>
              <a:avLst/>
              <a:gdLst/>
              <a:ahLst/>
              <a:cxnLst/>
              <a:rect l="l" t="t" r="r" b="b"/>
              <a:pathLst>
                <a:path w="26779" h="5668" extrusionOk="0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5594600" y="2244725"/>
              <a:ext cx="303975" cy="291350"/>
            </a:xfrm>
            <a:custGeom>
              <a:avLst/>
              <a:gdLst/>
              <a:ahLst/>
              <a:cxnLst/>
              <a:rect l="l" t="t" r="r" b="b"/>
              <a:pathLst>
                <a:path w="12159" h="11654" extrusionOk="0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5422100" y="2058075"/>
              <a:ext cx="649725" cy="664175"/>
            </a:xfrm>
            <a:custGeom>
              <a:avLst/>
              <a:gdLst/>
              <a:ahLst/>
              <a:cxnLst/>
              <a:rect l="l" t="t" r="r" b="b"/>
              <a:pathLst>
                <a:path w="25989" h="26567" extrusionOk="0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4598375" y="2943350"/>
              <a:ext cx="1996275" cy="1340450"/>
            </a:xfrm>
            <a:custGeom>
              <a:avLst/>
              <a:gdLst/>
              <a:ahLst/>
              <a:cxnLst/>
              <a:rect l="l" t="t" r="r" b="b"/>
              <a:pathLst>
                <a:path w="79851" h="53618" extrusionOk="0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662200" y="2996525"/>
              <a:ext cx="1848850" cy="1197625"/>
            </a:xfrm>
            <a:custGeom>
              <a:avLst/>
              <a:gdLst/>
              <a:ahLst/>
              <a:cxnLst/>
              <a:rect l="l" t="t" r="r" b="b"/>
              <a:pathLst>
                <a:path w="73954" h="47905" extrusionOk="0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071775" y="4194125"/>
              <a:ext cx="1993975" cy="91975"/>
            </a:xfrm>
            <a:custGeom>
              <a:avLst/>
              <a:gdLst/>
              <a:ahLst/>
              <a:cxnLst/>
              <a:rect l="l" t="t" r="r" b="b"/>
              <a:pathLst>
                <a:path w="79759" h="3679" extrusionOk="0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3463100" y="3027700"/>
              <a:ext cx="1405825" cy="820175"/>
            </a:xfrm>
            <a:custGeom>
              <a:avLst/>
              <a:gdLst/>
              <a:ahLst/>
              <a:cxnLst/>
              <a:rect l="l" t="t" r="r" b="b"/>
              <a:pathLst>
                <a:path w="56233" h="32807" extrusionOk="0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517050" y="3704275"/>
              <a:ext cx="145925" cy="18050"/>
            </a:xfrm>
            <a:custGeom>
              <a:avLst/>
              <a:gdLst/>
              <a:ahLst/>
              <a:cxnLst/>
              <a:rect l="l" t="t" r="r" b="b"/>
              <a:pathLst>
                <a:path w="5837" h="722" extrusionOk="0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507175" y="3663425"/>
              <a:ext cx="155050" cy="27225"/>
            </a:xfrm>
            <a:custGeom>
              <a:avLst/>
              <a:gdLst/>
              <a:ahLst/>
              <a:cxnLst/>
              <a:rect l="l" t="t" r="r" b="b"/>
              <a:pathLst>
                <a:path w="6202" h="1089" extrusionOk="0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3514775" y="3620500"/>
              <a:ext cx="146675" cy="27950"/>
            </a:xfrm>
            <a:custGeom>
              <a:avLst/>
              <a:gdLst/>
              <a:ahLst/>
              <a:cxnLst/>
              <a:rect l="l" t="t" r="r" b="b"/>
              <a:pathLst>
                <a:path w="5867" h="1118" extrusionOk="0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4868900" y="3843050"/>
              <a:ext cx="923300" cy="345025"/>
            </a:xfrm>
            <a:custGeom>
              <a:avLst/>
              <a:gdLst/>
              <a:ahLst/>
              <a:cxnLst/>
              <a:rect l="l" t="t" r="r" b="b"/>
              <a:pathLst>
                <a:path w="36932" h="13801" extrusionOk="0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511000" y="2659150"/>
              <a:ext cx="303975" cy="487875"/>
            </a:xfrm>
            <a:custGeom>
              <a:avLst/>
              <a:gdLst/>
              <a:ahLst/>
              <a:cxnLst/>
              <a:rect l="l" t="t" r="r" b="b"/>
              <a:pathLst>
                <a:path w="12159" h="19515" extrusionOk="0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642450" y="2524275"/>
              <a:ext cx="1119350" cy="1469250"/>
            </a:xfrm>
            <a:custGeom>
              <a:avLst/>
              <a:gdLst/>
              <a:ahLst/>
              <a:cxnLst/>
              <a:rect l="l" t="t" r="r" b="b"/>
              <a:pathLst>
                <a:path w="44774" h="58770" extrusionOk="0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5103700" y="3967675"/>
              <a:ext cx="7625" cy="209000"/>
            </a:xfrm>
            <a:custGeom>
              <a:avLst/>
              <a:gdLst/>
              <a:ahLst/>
              <a:cxnLst/>
              <a:rect l="l" t="t" r="r" b="b"/>
              <a:pathLst>
                <a:path w="305" h="8360" extrusionOk="0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5141700" y="3988950"/>
              <a:ext cx="43350" cy="39650"/>
            </a:xfrm>
            <a:custGeom>
              <a:avLst/>
              <a:gdLst/>
              <a:ahLst/>
              <a:cxnLst/>
              <a:rect l="l" t="t" r="r" b="b"/>
              <a:pathLst>
                <a:path w="1734" h="1586" extrusionOk="0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5382575" y="3932725"/>
              <a:ext cx="365550" cy="161000"/>
            </a:xfrm>
            <a:custGeom>
              <a:avLst/>
              <a:gdLst/>
              <a:ahLst/>
              <a:cxnLst/>
              <a:rect l="l" t="t" r="r" b="b"/>
              <a:pathLst>
                <a:path w="14622" h="6440" extrusionOk="0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685000" y="2915225"/>
              <a:ext cx="342750" cy="58025"/>
            </a:xfrm>
            <a:custGeom>
              <a:avLst/>
              <a:gdLst/>
              <a:ahLst/>
              <a:cxnLst/>
              <a:rect l="l" t="t" r="r" b="b"/>
              <a:pathLst>
                <a:path w="13710" h="2321" extrusionOk="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649300" y="2690225"/>
              <a:ext cx="144400" cy="40025"/>
            </a:xfrm>
            <a:custGeom>
              <a:avLst/>
              <a:gdLst/>
              <a:ahLst/>
              <a:cxnLst/>
              <a:rect l="l" t="t" r="r" b="b"/>
              <a:pathLst>
                <a:path w="5776" h="1601" extrusionOk="0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32425" y="3227300"/>
              <a:ext cx="767525" cy="95925"/>
            </a:xfrm>
            <a:custGeom>
              <a:avLst/>
              <a:gdLst/>
              <a:ahLst/>
              <a:cxnLst/>
              <a:rect l="l" t="t" r="r" b="b"/>
              <a:pathLst>
                <a:path w="30701" h="3837" extrusionOk="0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4893225" y="3521700"/>
              <a:ext cx="792575" cy="102100"/>
            </a:xfrm>
            <a:custGeom>
              <a:avLst/>
              <a:gdLst/>
              <a:ahLst/>
              <a:cxnLst/>
              <a:rect l="l" t="t" r="r" b="b"/>
              <a:pathLst>
                <a:path w="31703" h="4084" extrusionOk="0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4877250" y="3795075"/>
              <a:ext cx="822225" cy="121500"/>
            </a:xfrm>
            <a:custGeom>
              <a:avLst/>
              <a:gdLst/>
              <a:ahLst/>
              <a:cxnLst/>
              <a:rect l="l" t="t" r="r" b="b"/>
              <a:pathLst>
                <a:path w="32889" h="4860" extrusionOk="0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4941100" y="3183475"/>
              <a:ext cx="490900" cy="796375"/>
            </a:xfrm>
            <a:custGeom>
              <a:avLst/>
              <a:gdLst/>
              <a:ahLst/>
              <a:cxnLst/>
              <a:rect l="l" t="t" r="r" b="b"/>
              <a:pathLst>
                <a:path w="19636" h="31855" extrusionOk="0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4279875" y="2937275"/>
              <a:ext cx="1135400" cy="1440600"/>
            </a:xfrm>
            <a:custGeom>
              <a:avLst/>
              <a:gdLst/>
              <a:ahLst/>
              <a:cxnLst/>
              <a:rect l="l" t="t" r="r" b="b"/>
              <a:pathLst>
                <a:path w="45416" h="57624" extrusionOk="0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5022400" y="2602075"/>
              <a:ext cx="437725" cy="555575"/>
            </a:xfrm>
            <a:custGeom>
              <a:avLst/>
              <a:gdLst/>
              <a:ahLst/>
              <a:cxnLst/>
              <a:rect l="l" t="t" r="r" b="b"/>
              <a:pathLst>
                <a:path w="1750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5022400" y="2602075"/>
              <a:ext cx="438475" cy="555575"/>
            </a:xfrm>
            <a:custGeom>
              <a:avLst/>
              <a:gdLst/>
              <a:ahLst/>
              <a:cxnLst/>
              <a:rect l="l" t="t" r="r" b="b"/>
              <a:pathLst>
                <a:path w="17539" h="22223" extrusionOk="0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5027725" y="2996550"/>
              <a:ext cx="421750" cy="71700"/>
            </a:xfrm>
            <a:custGeom>
              <a:avLst/>
              <a:gdLst/>
              <a:ahLst/>
              <a:cxnLst/>
              <a:rect l="l" t="t" r="r" b="b"/>
              <a:pathLst>
                <a:path w="16870" h="2868" extrusionOk="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5069500" y="2721450"/>
              <a:ext cx="363275" cy="47425"/>
            </a:xfrm>
            <a:custGeom>
              <a:avLst/>
              <a:gdLst/>
              <a:ahLst/>
              <a:cxnLst/>
              <a:rect l="l" t="t" r="r" b="b"/>
              <a:pathLst>
                <a:path w="14531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414225" y="1812650"/>
              <a:ext cx="663675" cy="367825"/>
            </a:xfrm>
            <a:custGeom>
              <a:avLst/>
              <a:gdLst/>
              <a:ahLst/>
              <a:cxnLst/>
              <a:rect l="l" t="t" r="r" b="b"/>
              <a:pathLst>
                <a:path w="26547" h="14713" extrusionOk="0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4542900" y="1931450"/>
              <a:ext cx="538025" cy="816075"/>
            </a:xfrm>
            <a:custGeom>
              <a:avLst/>
              <a:gdLst/>
              <a:ahLst/>
              <a:cxnLst/>
              <a:rect l="l" t="t" r="r" b="b"/>
              <a:pathLst>
                <a:path w="21521" h="32643" extrusionOk="0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724525" y="2312625"/>
              <a:ext cx="93475" cy="53875"/>
            </a:xfrm>
            <a:custGeom>
              <a:avLst/>
              <a:gdLst/>
              <a:ahLst/>
              <a:cxnLst/>
              <a:rect l="l" t="t" r="r" b="b"/>
              <a:pathLst>
                <a:path w="3739" h="2155" extrusionOk="0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4742000" y="2453225"/>
              <a:ext cx="153525" cy="105650"/>
            </a:xfrm>
            <a:custGeom>
              <a:avLst/>
              <a:gdLst/>
              <a:ahLst/>
              <a:cxnLst/>
              <a:rect l="l" t="t" r="r" b="b"/>
              <a:pathLst>
                <a:path w="6141" h="4226" extrusionOk="0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4984400" y="2094875"/>
              <a:ext cx="108250" cy="165550"/>
            </a:xfrm>
            <a:custGeom>
              <a:avLst/>
              <a:gdLst/>
              <a:ahLst/>
              <a:cxnLst/>
              <a:rect l="l" t="t" r="r" b="b"/>
              <a:pathLst>
                <a:path w="4330" h="6622" extrusionOk="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016325" y="2130075"/>
              <a:ext cx="47125" cy="93675"/>
            </a:xfrm>
            <a:custGeom>
              <a:avLst/>
              <a:gdLst/>
              <a:ahLst/>
              <a:cxnLst/>
              <a:rect l="l" t="t" r="r" b="b"/>
              <a:pathLst>
                <a:path w="1885" h="3747" extrusionOk="0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4507950" y="1900025"/>
              <a:ext cx="545625" cy="277350"/>
            </a:xfrm>
            <a:custGeom>
              <a:avLst/>
              <a:gdLst/>
              <a:ahLst/>
              <a:cxnLst/>
              <a:rect l="l" t="t" r="r" b="b"/>
              <a:pathLst>
                <a:path w="21825" h="11094" extrusionOk="0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4941100" y="1866825"/>
              <a:ext cx="49400" cy="27900"/>
            </a:xfrm>
            <a:custGeom>
              <a:avLst/>
              <a:gdLst/>
              <a:ahLst/>
              <a:cxnLst/>
              <a:rect l="l" t="t" r="r" b="b"/>
              <a:pathLst>
                <a:path w="1976" h="1116" extrusionOk="0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4929700" y="1824775"/>
              <a:ext cx="10650" cy="78300"/>
            </a:xfrm>
            <a:custGeom>
              <a:avLst/>
              <a:gdLst/>
              <a:ahLst/>
              <a:cxnLst/>
              <a:rect l="l" t="t" r="r" b="b"/>
              <a:pathLst>
                <a:path w="426" h="3132" extrusionOk="0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4582425" y="2173525"/>
              <a:ext cx="36500" cy="35025"/>
            </a:xfrm>
            <a:custGeom>
              <a:avLst/>
              <a:gdLst/>
              <a:ahLst/>
              <a:cxnLst/>
              <a:rect l="l" t="t" r="r" b="b"/>
              <a:pathLst>
                <a:path w="1460" h="1401" extrusionOk="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4580900" y="2155975"/>
              <a:ext cx="73725" cy="21725"/>
            </a:xfrm>
            <a:custGeom>
              <a:avLst/>
              <a:gdLst/>
              <a:ahLst/>
              <a:cxnLst/>
              <a:rect l="l" t="t" r="r" b="b"/>
              <a:pathLst>
                <a:path w="2949" h="869" extrusionOk="0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4773900" y="2162875"/>
              <a:ext cx="37275" cy="35050"/>
            </a:xfrm>
            <a:custGeom>
              <a:avLst/>
              <a:gdLst/>
              <a:ahLst/>
              <a:cxnLst/>
              <a:rect l="l" t="t" r="r" b="b"/>
              <a:pathLst>
                <a:path w="1491" h="1402" extrusionOk="0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4767825" y="2143750"/>
              <a:ext cx="74500" cy="23300"/>
            </a:xfrm>
            <a:custGeom>
              <a:avLst/>
              <a:gdLst/>
              <a:ahLst/>
              <a:cxnLst/>
              <a:rect l="l" t="t" r="r" b="b"/>
              <a:pathLst>
                <a:path w="2980" h="932" extrusionOk="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4660675" y="2155325"/>
              <a:ext cx="51700" cy="165900"/>
            </a:xfrm>
            <a:custGeom>
              <a:avLst/>
              <a:gdLst/>
              <a:ahLst/>
              <a:cxnLst/>
              <a:rect l="l" t="t" r="r" b="b"/>
              <a:pathLst>
                <a:path w="2068" h="6636" extrusionOk="0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4756425" y="2089975"/>
              <a:ext cx="91225" cy="22325"/>
            </a:xfrm>
            <a:custGeom>
              <a:avLst/>
              <a:gdLst/>
              <a:ahLst/>
              <a:cxnLst/>
              <a:rect l="l" t="t" r="r" b="b"/>
              <a:pathLst>
                <a:path w="3649" h="893" extrusionOk="0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4577100" y="2101025"/>
              <a:ext cx="69175" cy="25175"/>
            </a:xfrm>
            <a:custGeom>
              <a:avLst/>
              <a:gdLst/>
              <a:ahLst/>
              <a:cxnLst/>
              <a:rect l="l" t="t" r="r" b="b"/>
              <a:pathLst>
                <a:path w="2767" h="1007" extrusionOk="0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1127950" y="2980575"/>
              <a:ext cx="1943825" cy="1305525"/>
            </a:xfrm>
            <a:custGeom>
              <a:avLst/>
              <a:gdLst/>
              <a:ahLst/>
              <a:cxnLst/>
              <a:rect l="l" t="t" r="r" b="b"/>
              <a:pathLst>
                <a:path w="77753" h="52221" extrusionOk="0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1208500" y="3029975"/>
              <a:ext cx="1800200" cy="1166450"/>
            </a:xfrm>
            <a:custGeom>
              <a:avLst/>
              <a:gdLst/>
              <a:ahLst/>
              <a:cxnLst/>
              <a:rect l="l" t="t" r="r" b="b"/>
              <a:pathLst>
                <a:path w="72008" h="46658" extrusionOk="0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1643150" y="4196400"/>
              <a:ext cx="1941550" cy="89700"/>
            </a:xfrm>
            <a:custGeom>
              <a:avLst/>
              <a:gdLst/>
              <a:ahLst/>
              <a:cxnLst/>
              <a:rect l="l" t="t" r="r" b="b"/>
              <a:pathLst>
                <a:path w="77662" h="3588" extrusionOk="0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2874950" y="2636200"/>
              <a:ext cx="1036500" cy="1161925"/>
            </a:xfrm>
            <a:custGeom>
              <a:avLst/>
              <a:gdLst/>
              <a:ahLst/>
              <a:cxnLst/>
              <a:rect l="l" t="t" r="r" b="b"/>
              <a:pathLst>
                <a:path w="41460" h="46477" extrusionOk="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3754125" y="2833150"/>
              <a:ext cx="73750" cy="138475"/>
            </a:xfrm>
            <a:custGeom>
              <a:avLst/>
              <a:gdLst/>
              <a:ahLst/>
              <a:cxnLst/>
              <a:rect l="l" t="t" r="r" b="b"/>
              <a:pathLst>
                <a:path w="2950" h="5539" extrusionOk="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789850" y="2873425"/>
              <a:ext cx="74500" cy="121625"/>
            </a:xfrm>
            <a:custGeom>
              <a:avLst/>
              <a:gdLst/>
              <a:ahLst/>
              <a:cxnLst/>
              <a:rect l="l" t="t" r="r" b="b"/>
              <a:pathLst>
                <a:path w="2980" h="4865" extrusionOk="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830875" y="2918275"/>
              <a:ext cx="53225" cy="98425"/>
            </a:xfrm>
            <a:custGeom>
              <a:avLst/>
              <a:gdLst/>
              <a:ahLst/>
              <a:cxnLst/>
              <a:rect l="l" t="t" r="r" b="b"/>
              <a:pathLst>
                <a:path w="2129" h="3937" extrusionOk="0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3705500" y="2925100"/>
              <a:ext cx="60050" cy="110975"/>
            </a:xfrm>
            <a:custGeom>
              <a:avLst/>
              <a:gdLst/>
              <a:ahLst/>
              <a:cxnLst/>
              <a:rect l="l" t="t" r="r" b="b"/>
              <a:pathLst>
                <a:path w="2402" h="4439" extrusionOk="0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1767775" y="3706275"/>
              <a:ext cx="940025" cy="486350"/>
            </a:xfrm>
            <a:custGeom>
              <a:avLst/>
              <a:gdLst/>
              <a:ahLst/>
              <a:cxnLst/>
              <a:rect l="l" t="t" r="r" b="b"/>
              <a:pathLst>
                <a:path w="37601" h="19454" extrusionOk="0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1910625" y="3872650"/>
              <a:ext cx="295625" cy="91050"/>
            </a:xfrm>
            <a:custGeom>
              <a:avLst/>
              <a:gdLst/>
              <a:ahLst/>
              <a:cxnLst/>
              <a:rect l="l" t="t" r="r" b="b"/>
              <a:pathLst>
                <a:path w="11825" h="3642" extrusionOk="0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458525" y="3960825"/>
              <a:ext cx="82075" cy="213575"/>
            </a:xfrm>
            <a:custGeom>
              <a:avLst/>
              <a:gdLst/>
              <a:ahLst/>
              <a:cxnLst/>
              <a:rect l="l" t="t" r="r" b="b"/>
              <a:pathLst>
                <a:path w="3283" h="8543" extrusionOk="0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2444075" y="3952475"/>
              <a:ext cx="47150" cy="44125"/>
            </a:xfrm>
            <a:custGeom>
              <a:avLst/>
              <a:gdLst/>
              <a:ahLst/>
              <a:cxnLst/>
              <a:rect l="l" t="t" r="r" b="b"/>
              <a:pathLst>
                <a:path w="1886" h="1765" extrusionOk="0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2945600" y="2801250"/>
              <a:ext cx="281950" cy="491675"/>
            </a:xfrm>
            <a:custGeom>
              <a:avLst/>
              <a:gdLst/>
              <a:ahLst/>
              <a:cxnLst/>
              <a:rect l="l" t="t" r="r" b="b"/>
              <a:pathLst>
                <a:path w="11278" h="19667" extrusionOk="0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1982825" y="2649775"/>
              <a:ext cx="1120100" cy="1387825"/>
            </a:xfrm>
            <a:custGeom>
              <a:avLst/>
              <a:gdLst/>
              <a:ahLst/>
              <a:cxnLst/>
              <a:rect l="l" t="t" r="r" b="b"/>
              <a:pathLst>
                <a:path w="44804" h="55513" extrusionOk="0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2091500" y="3470625"/>
              <a:ext cx="715075" cy="484150"/>
            </a:xfrm>
            <a:custGeom>
              <a:avLst/>
              <a:gdLst/>
              <a:ahLst/>
              <a:cxnLst/>
              <a:rect l="l" t="t" r="r" b="b"/>
              <a:pathLst>
                <a:path w="28603" h="19366" extrusionOk="0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2792875" y="3005075"/>
              <a:ext cx="247750" cy="237700"/>
            </a:xfrm>
            <a:custGeom>
              <a:avLst/>
              <a:gdLst/>
              <a:ahLst/>
              <a:cxnLst/>
              <a:rect l="l" t="t" r="r" b="b"/>
              <a:pathLst>
                <a:path w="9910" h="9508" extrusionOk="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2422800" y="3112050"/>
              <a:ext cx="1365550" cy="730950"/>
            </a:xfrm>
            <a:custGeom>
              <a:avLst/>
              <a:gdLst/>
              <a:ahLst/>
              <a:cxnLst/>
              <a:rect l="l" t="t" r="r" b="b"/>
              <a:pathLst>
                <a:path w="54622" h="29238" extrusionOk="0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580125" y="3755825"/>
              <a:ext cx="145925" cy="31200"/>
            </a:xfrm>
            <a:custGeom>
              <a:avLst/>
              <a:gdLst/>
              <a:ahLst/>
              <a:cxnLst/>
              <a:rect l="l" t="t" r="r" b="b"/>
              <a:pathLst>
                <a:path w="5837" h="1248" extrusionOk="0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584675" y="3714725"/>
              <a:ext cx="154275" cy="42150"/>
            </a:xfrm>
            <a:custGeom>
              <a:avLst/>
              <a:gdLst/>
              <a:ahLst/>
              <a:cxnLst/>
              <a:rect l="l" t="t" r="r" b="b"/>
              <a:pathLst>
                <a:path w="6171" h="1686" extrusionOk="0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3590750" y="3671650"/>
              <a:ext cx="144425" cy="41925"/>
            </a:xfrm>
            <a:custGeom>
              <a:avLst/>
              <a:gdLst/>
              <a:ahLst/>
              <a:cxnLst/>
              <a:rect l="l" t="t" r="r" b="b"/>
              <a:pathLst>
                <a:path w="5777" h="1677" extrusionOk="0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56700" y="2802125"/>
              <a:ext cx="447600" cy="574375"/>
            </a:xfrm>
            <a:custGeom>
              <a:avLst/>
              <a:gdLst/>
              <a:ahLst/>
              <a:cxnLst/>
              <a:rect l="l" t="t" r="r" b="b"/>
              <a:pathLst>
                <a:path w="17904" h="22975" extrusionOk="0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926600" y="3502625"/>
              <a:ext cx="611750" cy="69350"/>
            </a:xfrm>
            <a:custGeom>
              <a:avLst/>
              <a:gdLst/>
              <a:ahLst/>
              <a:cxnLst/>
              <a:rect l="l" t="t" r="r" b="b"/>
              <a:pathLst>
                <a:path w="24470" h="2774" extrusionOk="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389375" y="2966900"/>
              <a:ext cx="389075" cy="203825"/>
            </a:xfrm>
            <a:custGeom>
              <a:avLst/>
              <a:gdLst/>
              <a:ahLst/>
              <a:cxnLst/>
              <a:rect l="l" t="t" r="r" b="b"/>
              <a:pathLst>
                <a:path w="15563" h="8153" extrusionOk="0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188750" y="1993425"/>
              <a:ext cx="401250" cy="464525"/>
            </a:xfrm>
            <a:custGeom>
              <a:avLst/>
              <a:gdLst/>
              <a:ahLst/>
              <a:cxnLst/>
              <a:rect l="l" t="t" r="r" b="b"/>
              <a:pathLst>
                <a:path w="16050" h="18581" extrusionOk="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203200" y="2037200"/>
              <a:ext cx="377675" cy="240600"/>
            </a:xfrm>
            <a:custGeom>
              <a:avLst/>
              <a:gdLst/>
              <a:ahLst/>
              <a:cxnLst/>
              <a:rect l="l" t="t" r="r" b="b"/>
              <a:pathLst>
                <a:path w="15107" h="9624" extrusionOk="0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441050" y="2091500"/>
              <a:ext cx="139075" cy="351850"/>
            </a:xfrm>
            <a:custGeom>
              <a:avLst/>
              <a:gdLst/>
              <a:ahLst/>
              <a:cxnLst/>
              <a:rect l="l" t="t" r="r" b="b"/>
              <a:pathLst>
                <a:path w="5563" h="14074" extrusionOk="0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2545150" y="1919900"/>
              <a:ext cx="617050" cy="600525"/>
            </a:xfrm>
            <a:custGeom>
              <a:avLst/>
              <a:gdLst/>
              <a:ahLst/>
              <a:cxnLst/>
              <a:rect l="l" t="t" r="r" b="b"/>
              <a:pathLst>
                <a:path w="24682" h="24021" extrusionOk="0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2641650" y="2036650"/>
              <a:ext cx="454450" cy="804125"/>
            </a:xfrm>
            <a:custGeom>
              <a:avLst/>
              <a:gdLst/>
              <a:ahLst/>
              <a:cxnLst/>
              <a:rect l="l" t="t" r="r" b="b"/>
              <a:pathLst>
                <a:path w="18178" h="32165" extrusionOk="0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3027675" y="2235700"/>
              <a:ext cx="34975" cy="33700"/>
            </a:xfrm>
            <a:custGeom>
              <a:avLst/>
              <a:gdLst/>
              <a:ahLst/>
              <a:cxnLst/>
              <a:rect l="l" t="t" r="r" b="b"/>
              <a:pathLst>
                <a:path w="1399" h="1348" extrusionOk="0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2990450" y="22131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836175" y="2240400"/>
              <a:ext cx="35750" cy="34325"/>
            </a:xfrm>
            <a:custGeom>
              <a:avLst/>
              <a:gdLst/>
              <a:ahLst/>
              <a:cxnLst/>
              <a:rect l="l" t="t" r="r" b="b"/>
              <a:pathLst>
                <a:path w="1430" h="1373" extrusionOk="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802750" y="2216900"/>
              <a:ext cx="72975" cy="18600"/>
            </a:xfrm>
            <a:custGeom>
              <a:avLst/>
              <a:gdLst/>
              <a:ahLst/>
              <a:cxnLst/>
              <a:rect l="l" t="t" r="r" b="b"/>
              <a:pathLst>
                <a:path w="2919" h="744" extrusionOk="0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933450" y="2217650"/>
              <a:ext cx="60050" cy="159975"/>
            </a:xfrm>
            <a:custGeom>
              <a:avLst/>
              <a:gdLst/>
              <a:ahLst/>
              <a:cxnLst/>
              <a:rect l="l" t="t" r="r" b="b"/>
              <a:pathLst>
                <a:path w="2402" h="6399" extrusionOk="0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772350" y="2552750"/>
              <a:ext cx="184675" cy="83300"/>
            </a:xfrm>
            <a:custGeom>
              <a:avLst/>
              <a:gdLst/>
              <a:ahLst/>
              <a:cxnLst/>
              <a:rect l="l" t="t" r="r" b="b"/>
              <a:pathLst>
                <a:path w="7387" h="3332" extrusionOk="0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877225" y="2409625"/>
              <a:ext cx="60800" cy="42225"/>
            </a:xfrm>
            <a:custGeom>
              <a:avLst/>
              <a:gdLst/>
              <a:ahLst/>
              <a:cxnLst/>
              <a:rect l="l" t="t" r="r" b="b"/>
              <a:pathLst>
                <a:path w="2432" h="1689" extrusionOk="0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884050" y="2389375"/>
              <a:ext cx="64625" cy="54750"/>
            </a:xfrm>
            <a:custGeom>
              <a:avLst/>
              <a:gdLst/>
              <a:ahLst/>
              <a:cxnLst/>
              <a:rect l="l" t="t" r="r" b="b"/>
              <a:pathLst>
                <a:path w="2585" h="2190" extrusionOk="0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2795150" y="2187425"/>
              <a:ext cx="88925" cy="25800"/>
            </a:xfrm>
            <a:custGeom>
              <a:avLst/>
              <a:gdLst/>
              <a:ahLst/>
              <a:cxnLst/>
              <a:rect l="l" t="t" r="r" b="b"/>
              <a:pathLst>
                <a:path w="3557" h="1032" extrusionOk="0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2989675" y="2156850"/>
              <a:ext cx="66900" cy="21475"/>
            </a:xfrm>
            <a:custGeom>
              <a:avLst/>
              <a:gdLst/>
              <a:ahLst/>
              <a:cxnLst/>
              <a:rect l="l" t="t" r="r" b="b"/>
              <a:pathLst>
                <a:path w="2676" h="859" extrusionOk="0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2586175" y="1979900"/>
              <a:ext cx="527400" cy="469550"/>
            </a:xfrm>
            <a:custGeom>
              <a:avLst/>
              <a:gdLst/>
              <a:ahLst/>
              <a:cxnLst/>
              <a:rect l="l" t="t" r="r" b="b"/>
              <a:pathLst>
                <a:path w="21096" h="18782" extrusionOk="0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2564900" y="2019225"/>
              <a:ext cx="414925" cy="104550"/>
            </a:xfrm>
            <a:custGeom>
              <a:avLst/>
              <a:gdLst/>
              <a:ahLst/>
              <a:cxnLst/>
              <a:rect l="l" t="t" r="r" b="b"/>
              <a:pathLst>
                <a:path w="16597" h="4182" extrusionOk="0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2603650" y="1997275"/>
              <a:ext cx="376950" cy="53275"/>
            </a:xfrm>
            <a:custGeom>
              <a:avLst/>
              <a:gdLst/>
              <a:ahLst/>
              <a:cxnLst/>
              <a:rect l="l" t="t" r="r" b="b"/>
              <a:pathLst>
                <a:path w="15078" h="2131" extrusionOk="0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2979800" y="1966000"/>
              <a:ext cx="49425" cy="56375"/>
            </a:xfrm>
            <a:custGeom>
              <a:avLst/>
              <a:gdLst/>
              <a:ahLst/>
              <a:cxnLst/>
              <a:rect l="l" t="t" r="r" b="b"/>
              <a:pathLst>
                <a:path w="1977" h="2255" extrusionOk="0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2246500" y="1964600"/>
              <a:ext cx="330575" cy="224650"/>
            </a:xfrm>
            <a:custGeom>
              <a:avLst/>
              <a:gdLst/>
              <a:ahLst/>
              <a:cxnLst/>
              <a:rect l="l" t="t" r="r" b="b"/>
              <a:pathLst>
                <a:path w="13223" h="8986" extrusionOk="0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2677375" y="2032225"/>
              <a:ext cx="308525" cy="147450"/>
            </a:xfrm>
            <a:custGeom>
              <a:avLst/>
              <a:gdLst/>
              <a:ahLst/>
              <a:cxnLst/>
              <a:rect l="l" t="t" r="r" b="b"/>
              <a:pathLst>
                <a:path w="12341" h="5898" extrusionOk="0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2481325" y="2439525"/>
              <a:ext cx="150475" cy="107175"/>
            </a:xfrm>
            <a:custGeom>
              <a:avLst/>
              <a:gdLst/>
              <a:ahLst/>
              <a:cxnLst/>
              <a:rect l="l" t="t" r="r" b="b"/>
              <a:pathLst>
                <a:path w="6019" h="4287" extrusionOk="0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1733575" y="4194125"/>
              <a:ext cx="1540325" cy="4575"/>
            </a:xfrm>
            <a:custGeom>
              <a:avLst/>
              <a:gdLst/>
              <a:ahLst/>
              <a:cxnLst/>
              <a:rect l="l" t="t" r="r" b="b"/>
              <a:pathLst>
                <a:path w="61613" h="183" extrusionOk="0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1200125" y="3645475"/>
              <a:ext cx="185450" cy="340450"/>
            </a:xfrm>
            <a:custGeom>
              <a:avLst/>
              <a:gdLst/>
              <a:ahLst/>
              <a:cxnLst/>
              <a:rect l="l" t="t" r="r" b="b"/>
              <a:pathLst>
                <a:path w="7418" h="13618" extrusionOk="0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1417475" y="3901900"/>
              <a:ext cx="180100" cy="169150"/>
            </a:xfrm>
            <a:custGeom>
              <a:avLst/>
              <a:gdLst/>
              <a:ahLst/>
              <a:cxnLst/>
              <a:rect l="l" t="t" r="r" b="b"/>
              <a:pathLst>
                <a:path w="7204" h="6766" extrusionOk="0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412150" y="3973750"/>
              <a:ext cx="102600" cy="304750"/>
            </a:xfrm>
            <a:custGeom>
              <a:avLst/>
              <a:gdLst/>
              <a:ahLst/>
              <a:cxnLst/>
              <a:rect l="l" t="t" r="r" b="b"/>
              <a:pathLst>
                <a:path w="4104" h="12190" extrusionOk="0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269275" y="3741975"/>
              <a:ext cx="155825" cy="546400"/>
            </a:xfrm>
            <a:custGeom>
              <a:avLst/>
              <a:gdLst/>
              <a:ahLst/>
              <a:cxnLst/>
              <a:rect l="l" t="t" r="r" b="b"/>
              <a:pathLst>
                <a:path w="6233" h="21856" extrusionOk="0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110475" y="3995175"/>
              <a:ext cx="246225" cy="152050"/>
            </a:xfrm>
            <a:custGeom>
              <a:avLst/>
              <a:gdLst/>
              <a:ahLst/>
              <a:cxnLst/>
              <a:rect l="l" t="t" r="r" b="b"/>
              <a:pathLst>
                <a:path w="9849" h="6082" extrusionOk="0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200125" y="4052775"/>
              <a:ext cx="218125" cy="204450"/>
            </a:xfrm>
            <a:custGeom>
              <a:avLst/>
              <a:gdLst/>
              <a:ahLst/>
              <a:cxnLst/>
              <a:rect l="l" t="t" r="r" b="b"/>
              <a:pathLst>
                <a:path w="8725" h="8178" extrusionOk="0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Oval 115"/>
          <p:cNvSpPr/>
          <p:nvPr/>
        </p:nvSpPr>
        <p:spPr>
          <a:xfrm>
            <a:off x="463501" y="775025"/>
            <a:ext cx="1521101" cy="145377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 Box 15"/>
          <p:cNvSpPr txBox="1"/>
          <p:nvPr/>
        </p:nvSpPr>
        <p:spPr>
          <a:xfrm>
            <a:off x="195911" y="2251285"/>
            <a:ext cx="2061993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Fredoka One" panose="020B0604020202020204" charset="0"/>
                <a:cs typeface="Franklin Gothic Heavy" panose="020B0903020102020204" charset="0"/>
                <a:sym typeface="+mn-ea"/>
              </a:rPr>
              <a:t>KRISIS PELESTARIAN BUDAYA</a:t>
            </a:r>
          </a:p>
          <a:p>
            <a:pPr algn="ctr"/>
            <a:endParaRPr lang="en-GB" sz="1100" dirty="0">
              <a:latin typeface="Fredoka One" panose="020B0604020202020204" charset="0"/>
              <a:cs typeface="Franklin Gothic Heavy" panose="020B0903020102020204" charset="0"/>
              <a:sym typeface="+mn-ea"/>
            </a:endParaRPr>
          </a:p>
          <a:p>
            <a:pPr algn="ctr"/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Budaya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Indonesia yang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kian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hari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terkikis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karena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kurang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dilestarikan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oleh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generasi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 </a:t>
            </a:r>
            <a:r>
              <a:rPr lang="en-GB" sz="1100" dirty="0" err="1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muda</a:t>
            </a:r>
            <a:r>
              <a:rPr lang="en-GB" sz="1100" dirty="0" smtClean="0">
                <a:latin typeface="Raleway" panose="020B0604020202020204" charset="0"/>
                <a:ea typeface="Roboto Medium" panose="020B0604020202020204" charset="0"/>
                <a:cs typeface="Amatic SC" panose="020B0604020202020204" charset="-79"/>
                <a:sym typeface="+mn-ea"/>
              </a:rPr>
              <a:t>.</a:t>
            </a:r>
            <a:endParaRPr lang="en-US" sz="1100" dirty="0">
              <a:latin typeface="Raleway" panose="020B0604020202020204" charset="0"/>
              <a:ea typeface="Roboto Medium" panose="020B0604020202020204" charset="0"/>
              <a:cs typeface="Amatic SC" panose="020B0604020202020204" charset="-79"/>
              <a:sym typeface="+mn-ea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2499291" y="705489"/>
            <a:ext cx="1561118" cy="1471086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 Box 13"/>
          <p:cNvSpPr txBox="1"/>
          <p:nvPr/>
        </p:nvSpPr>
        <p:spPr>
          <a:xfrm>
            <a:off x="2328754" y="2202965"/>
            <a:ext cx="2172161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accent2">
                    <a:lumMod val="50000"/>
                  </a:schemeClr>
                </a:solidFill>
                <a:latin typeface="Fredoka One" panose="020B0604020202020204" charset="0"/>
                <a:cs typeface="Franklin Gothic Heavy" panose="020B0903020102020204" charset="0"/>
                <a:sym typeface="+mn-ea"/>
              </a:rPr>
              <a:t>KEBERAGAMAN BANGSA INDONESIA</a:t>
            </a:r>
          </a:p>
          <a:p>
            <a:pPr algn="ctr"/>
            <a:endParaRPr lang="en-GB" sz="1100" dirty="0" smtClean="0">
              <a:solidFill>
                <a:schemeClr val="accent2">
                  <a:lumMod val="50000"/>
                </a:schemeClr>
              </a:solidFill>
              <a:latin typeface="Fredoka One" panose="020B0604020202020204" charset="0"/>
              <a:cs typeface="Franklin Gothic Heavy" panose="020B0903020102020204" charset="0"/>
              <a:sym typeface="+mn-ea"/>
            </a:endParaRPr>
          </a:p>
          <a:p>
            <a:pPr algn="ctr"/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Indonesia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merupakan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negara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yang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multikulturan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dengan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berbagai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macam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keragaman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yang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esksitensinya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jarang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 </a:t>
            </a:r>
            <a:r>
              <a:rPr lang="en-GB" sz="105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terekpose</a:t>
            </a:r>
            <a:r>
              <a:rPr lang="en-GB" sz="105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  <a:cs typeface="Franklin Gothic Heavy" panose="020B0903020102020204" charset="0"/>
                <a:sym typeface="+mn-ea"/>
              </a:rPr>
              <a:t>.</a:t>
            </a:r>
            <a:endParaRPr lang="en-GB" sz="1050" dirty="0">
              <a:solidFill>
                <a:schemeClr val="accent2">
                  <a:lumMod val="50000"/>
                </a:schemeClr>
              </a:solidFill>
              <a:latin typeface="Raleway" panose="020B0604020202020204" charset="0"/>
              <a:cs typeface="Franklin Gothic Heavy" panose="020B0903020102020204" charset="0"/>
              <a:sym typeface="+mn-ea"/>
            </a:endParaRPr>
          </a:p>
          <a:p>
            <a:pPr algn="ctr"/>
            <a:endParaRPr lang="en-US" dirty="0">
              <a:latin typeface="Franklin Gothic Heavy" panose="020B0903020102020204" charset="0"/>
              <a:cs typeface="Franklin Gothic Heavy" panose="020B0903020102020204" charset="0"/>
              <a:sym typeface="+mn-ea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847670" y="684181"/>
            <a:ext cx="1608621" cy="1492394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 Box 18"/>
          <p:cNvSpPr txBox="1"/>
          <p:nvPr/>
        </p:nvSpPr>
        <p:spPr>
          <a:xfrm>
            <a:off x="4623463" y="2216073"/>
            <a:ext cx="205703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Fredoka One" panose="020B0604020202020204" charset="0"/>
                <a:cs typeface="Franklin Gothic Heavy" panose="020B0903020102020204" charset="0"/>
                <a:sym typeface="+mn-ea"/>
              </a:rPr>
              <a:t>PERKEMBANGAN TEKNOLOGI</a:t>
            </a:r>
          </a:p>
          <a:p>
            <a:pPr algn="ctr"/>
            <a:endParaRPr lang="en-GB" sz="1200" dirty="0">
              <a:latin typeface="Fredoka One" panose="020B0604020202020204" charset="0"/>
              <a:cs typeface="Franklin Gothic Heavy" panose="020B0903020102020204" charset="0"/>
              <a:sym typeface="+mn-ea"/>
            </a:endParaRPr>
          </a:p>
          <a:p>
            <a:pPr algn="ctr"/>
            <a:r>
              <a:rPr lang="en-US" sz="1100" dirty="0" err="1">
                <a:latin typeface="Raleway" panose="020B0604020202020204" charset="0"/>
              </a:rPr>
              <a:t>Melalui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teknologi</a:t>
            </a:r>
            <a:r>
              <a:rPr lang="en-US" sz="1100" dirty="0">
                <a:latin typeface="Raleway" panose="020B0604020202020204" charset="0"/>
              </a:rPr>
              <a:t>, </a:t>
            </a:r>
            <a:r>
              <a:rPr lang="en-US" sz="1100" dirty="0" err="1">
                <a:latin typeface="Raleway" panose="020B0604020202020204" charset="0"/>
              </a:rPr>
              <a:t>kita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dapat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melakukan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pendekatan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terhadap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masyarakat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untuk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kembali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menumbuhkan</a:t>
            </a:r>
            <a:r>
              <a:rPr lang="en-US" sz="1100" dirty="0">
                <a:latin typeface="Raleway" panose="020B0604020202020204" charset="0"/>
              </a:rPr>
              <a:t> rasa </a:t>
            </a:r>
            <a:r>
              <a:rPr lang="en-US" sz="1100" dirty="0" err="1">
                <a:latin typeface="Raleway" panose="020B0604020202020204" charset="0"/>
              </a:rPr>
              <a:t>cinta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akan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kebudayaan</a:t>
            </a:r>
            <a:r>
              <a:rPr lang="en-US" sz="1100" dirty="0">
                <a:latin typeface="Raleway" panose="020B0604020202020204" charset="0"/>
              </a:rPr>
              <a:t> yang </a:t>
            </a:r>
            <a:r>
              <a:rPr lang="en-US" sz="1100" dirty="0" err="1">
                <a:latin typeface="Raleway" panose="020B0604020202020204" charset="0"/>
              </a:rPr>
              <a:t>kita</a:t>
            </a:r>
            <a:r>
              <a:rPr lang="en-US" sz="1100" dirty="0">
                <a:latin typeface="Raleway" panose="020B0604020202020204" charset="0"/>
              </a:rPr>
              <a:t> </a:t>
            </a:r>
            <a:r>
              <a:rPr lang="en-US" sz="1100" dirty="0" err="1">
                <a:latin typeface="Raleway" panose="020B0604020202020204" charset="0"/>
              </a:rPr>
              <a:t>miliki</a:t>
            </a:r>
            <a:r>
              <a:rPr lang="en-US" sz="1200" dirty="0">
                <a:latin typeface="Raleway" panose="020B0604020202020204" charset="0"/>
              </a:rPr>
              <a:t>.</a:t>
            </a:r>
          </a:p>
          <a:p>
            <a:pPr algn="ctr"/>
            <a:endParaRPr lang="en-US" dirty="0">
              <a:latin typeface="Franklin Gothic Heavy" panose="020B0903020102020204" charset="0"/>
              <a:cs typeface="Franklin Gothic Heavy" panose="020B0903020102020204" charset="0"/>
              <a:sym typeface="+mn-ea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7009048" y="664821"/>
            <a:ext cx="1562379" cy="1531113"/>
          </a:xfrm>
          <a:prstGeom prst="ellipse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 Box 23"/>
          <p:cNvSpPr txBox="1"/>
          <p:nvPr/>
        </p:nvSpPr>
        <p:spPr>
          <a:xfrm>
            <a:off x="6762899" y="2282349"/>
            <a:ext cx="20546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  <a:latin typeface="Fredoka One" panose="020B0604020202020204" charset="0"/>
                <a:cs typeface="Franklin Gothic Heavy" panose="020B0903020102020204" charset="0"/>
                <a:sym typeface="+mn-ea"/>
              </a:rPr>
              <a:t>WEBSITE EDUKATIF</a:t>
            </a:r>
          </a:p>
          <a:p>
            <a:pPr algn="ctr"/>
            <a:endParaRPr lang="en-US" sz="1200" dirty="0">
              <a:solidFill>
                <a:schemeClr val="accent2">
                  <a:lumMod val="50000"/>
                </a:schemeClr>
              </a:solidFill>
              <a:latin typeface="Fredoka One" panose="020B0604020202020204" charset="0"/>
              <a:cs typeface="Franklin Gothic Heavy" panose="020B0903020102020204" charset="0"/>
              <a:sym typeface="+mn-ea"/>
            </a:endParaRPr>
          </a:p>
          <a:p>
            <a:pPr algn="ctr"/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I</a:t>
            </a:r>
            <a:r>
              <a:rPr lang="en-US" sz="110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novasi</a:t>
            </a:r>
            <a:r>
              <a:rPr lang="en-US" sz="110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i="1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website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edukatif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bagi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masyarakat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Indonesia yang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memuat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pengenalan</a:t>
            </a:r>
            <a:r>
              <a:rPr lang="en-US" sz="110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budaya</a:t>
            </a:r>
            <a:r>
              <a:rPr lang="en-US" sz="110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serta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mendukung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upaya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pelestarian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kearifan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lokal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 smtClean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 </a:t>
            </a:r>
            <a:r>
              <a:rPr lang="en-US" sz="11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Indonesia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Raleway" panose="020B0604020202020204" charset="0"/>
              </a:rPr>
              <a:t>.</a:t>
            </a:r>
          </a:p>
          <a:p>
            <a:pPr algn="ctr"/>
            <a:r>
              <a:rPr lang="en-US" dirty="0" smtClean="0">
                <a:latin typeface="Franklin Gothic Heavy" panose="020B0903020102020204" charset="0"/>
                <a:cs typeface="Franklin Gothic Heavy" panose="020B0903020102020204" charset="0"/>
                <a:sym typeface="+mn-ea"/>
              </a:rPr>
              <a:t> </a:t>
            </a:r>
            <a:endParaRPr lang="en-US" dirty="0">
              <a:latin typeface="Franklin Gothic Heavy" panose="020B0903020102020204" charset="0"/>
              <a:cs typeface="Franklin Gothic Heavy" panose="020B0903020102020204" charset="0"/>
              <a:sym typeface="+mn-ea"/>
            </a:endParaRPr>
          </a:p>
        </p:txBody>
      </p:sp>
      <p:pic>
        <p:nvPicPr>
          <p:cNvPr id="125" name="Content Placeholder 1" descr="logo sman sumsel_transpar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2" name="Google Shape;1612;p57"/>
          <p:cNvGrpSpPr/>
          <p:nvPr/>
        </p:nvGrpSpPr>
        <p:grpSpPr>
          <a:xfrm>
            <a:off x="2552214" y="1925077"/>
            <a:ext cx="5904807" cy="1444634"/>
            <a:chOff x="2552214" y="1910966"/>
            <a:chExt cx="5904808" cy="1444634"/>
          </a:xfrm>
        </p:grpSpPr>
        <p:sp>
          <p:nvSpPr>
            <p:cNvPr id="1613" name="Google Shape;1613;p57"/>
            <p:cNvSpPr/>
            <p:nvPr/>
          </p:nvSpPr>
          <p:spPr>
            <a:xfrm>
              <a:off x="7128405" y="2073396"/>
              <a:ext cx="1109700" cy="110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7"/>
            <p:cNvSpPr/>
            <p:nvPr/>
          </p:nvSpPr>
          <p:spPr>
            <a:xfrm>
              <a:off x="5672167" y="2073396"/>
              <a:ext cx="1109700" cy="1109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7"/>
            <p:cNvSpPr/>
            <p:nvPr/>
          </p:nvSpPr>
          <p:spPr>
            <a:xfrm>
              <a:off x="4215904" y="2073396"/>
              <a:ext cx="1109700" cy="110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7"/>
            <p:cNvSpPr/>
            <p:nvPr/>
          </p:nvSpPr>
          <p:spPr>
            <a:xfrm>
              <a:off x="2752846" y="2073396"/>
              <a:ext cx="1109700" cy="11097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64F7A"/>
                </a:solidFill>
              </a:endParaRPr>
            </a:p>
          </p:txBody>
        </p:sp>
        <p:sp>
          <p:nvSpPr>
            <p:cNvPr id="1617" name="Google Shape;1617;p57"/>
            <p:cNvSpPr/>
            <p:nvPr/>
          </p:nvSpPr>
          <p:spPr>
            <a:xfrm rot="10800000">
              <a:off x="6946558" y="2632746"/>
              <a:ext cx="1444814" cy="722854"/>
            </a:xfrm>
            <a:custGeom>
              <a:avLst/>
              <a:gdLst/>
              <a:ahLst/>
              <a:cxnLst/>
              <a:rect l="l" t="t" r="r" b="b"/>
              <a:pathLst>
                <a:path w="44066" h="22050" fill="none" extrusionOk="0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7"/>
            <p:cNvSpPr/>
            <p:nvPr/>
          </p:nvSpPr>
          <p:spPr>
            <a:xfrm rot="10800000">
              <a:off x="5501810" y="1910966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7"/>
            <p:cNvSpPr/>
            <p:nvPr/>
          </p:nvSpPr>
          <p:spPr>
            <a:xfrm rot="10800000">
              <a:off x="4057095" y="2632746"/>
              <a:ext cx="1444781" cy="722854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7"/>
            <p:cNvSpPr/>
            <p:nvPr/>
          </p:nvSpPr>
          <p:spPr>
            <a:xfrm rot="10800000">
              <a:off x="2612347" y="1910966"/>
              <a:ext cx="1444814" cy="721772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7"/>
            <p:cNvSpPr/>
            <p:nvPr/>
          </p:nvSpPr>
          <p:spPr>
            <a:xfrm rot="10800000">
              <a:off x="5441710" y="2568074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7"/>
            <p:cNvSpPr/>
            <p:nvPr/>
          </p:nvSpPr>
          <p:spPr>
            <a:xfrm rot="10800000">
              <a:off x="3996962" y="2568074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7"/>
            <p:cNvSpPr/>
            <p:nvPr/>
          </p:nvSpPr>
          <p:spPr>
            <a:xfrm rot="10800000">
              <a:off x="2552214" y="2568074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7"/>
            <p:cNvSpPr/>
            <p:nvPr/>
          </p:nvSpPr>
          <p:spPr>
            <a:xfrm rot="10800000">
              <a:off x="6886425" y="2568074"/>
              <a:ext cx="120363" cy="12034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7"/>
            <p:cNvSpPr/>
            <p:nvPr/>
          </p:nvSpPr>
          <p:spPr>
            <a:xfrm rot="10800000">
              <a:off x="8336692" y="2568074"/>
              <a:ext cx="120330" cy="12034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2085836" y="43114"/>
            <a:ext cx="3998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SOLUS</a:t>
            </a:r>
            <a:r>
              <a:rPr lang="en" dirty="0" smtClean="0">
                <a:solidFill>
                  <a:schemeClr val="bg1"/>
                </a:solidFill>
              </a:rPr>
              <a:t>I DARI </a:t>
            </a:r>
            <a:r>
              <a:rPr lang="en" dirty="0" smtClean="0"/>
              <a:t>PERM</a:t>
            </a:r>
            <a:r>
              <a:rPr lang="en" dirty="0" smtClean="0">
                <a:solidFill>
                  <a:schemeClr val="bg1"/>
                </a:solidFill>
              </a:rPr>
              <a:t>ASALAHAN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7" name="Google Shape;1627;p57"/>
          <p:cNvSpPr txBox="1">
            <a:spLocks noGrp="1"/>
          </p:cNvSpPr>
          <p:nvPr>
            <p:ph type="subTitle" idx="4294967295"/>
          </p:nvPr>
        </p:nvSpPr>
        <p:spPr>
          <a:xfrm>
            <a:off x="5155852" y="3344895"/>
            <a:ext cx="20959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1100" dirty="0" err="1" smtClean="0">
                <a:solidFill>
                  <a:schemeClr val="bg1"/>
                </a:solidFill>
                <a:latin typeface="Raleway" panose="020B0604020202020204" charset="0"/>
              </a:rPr>
              <a:t>Memudahkan</a:t>
            </a:r>
            <a:r>
              <a:rPr lang="en-US" sz="1100" dirty="0" smtClean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akses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bagi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masyarakat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Indonesia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dalam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mengetahui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informasi-informasi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terkait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kearifan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lokal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di Indonesia</a:t>
            </a:r>
          </a:p>
        </p:txBody>
      </p:sp>
      <p:sp>
        <p:nvSpPr>
          <p:cNvPr id="1628" name="Google Shape;1628;p57"/>
          <p:cNvSpPr txBox="1">
            <a:spLocks noGrp="1"/>
          </p:cNvSpPr>
          <p:nvPr>
            <p:ph type="subTitle" idx="4294967295"/>
          </p:nvPr>
        </p:nvSpPr>
        <p:spPr>
          <a:xfrm>
            <a:off x="3706444" y="1121434"/>
            <a:ext cx="2068683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fi-FI" sz="1100" dirty="0" smtClean="0">
                <a:solidFill>
                  <a:schemeClr val="bg1"/>
                </a:solidFill>
                <a:latin typeface="Raleway" panose="020B0604020202020204" charset="0"/>
              </a:rPr>
              <a:t>Mengajak masyarakat untuk meningkatkan </a:t>
            </a:r>
            <a:r>
              <a:rPr lang="fi-FI" sz="1100" dirty="0">
                <a:solidFill>
                  <a:schemeClr val="bg1"/>
                </a:solidFill>
                <a:latin typeface="Raleway" panose="020B0604020202020204" charset="0"/>
              </a:rPr>
              <a:t>kesadaran </a:t>
            </a:r>
            <a:r>
              <a:rPr lang="fi-FI" sz="1100" dirty="0" smtClean="0">
                <a:solidFill>
                  <a:schemeClr val="bg1"/>
                </a:solidFill>
                <a:latin typeface="Raleway" panose="020B0604020202020204" charset="0"/>
              </a:rPr>
              <a:t>akan upaya </a:t>
            </a:r>
            <a:r>
              <a:rPr lang="fi-FI" sz="1100" dirty="0">
                <a:solidFill>
                  <a:schemeClr val="bg1"/>
                </a:solidFill>
                <a:latin typeface="Raleway" panose="020B0604020202020204" charset="0"/>
              </a:rPr>
              <a:t>pelestarian budaya Indonesia</a:t>
            </a:r>
          </a:p>
        </p:txBody>
      </p:sp>
      <p:sp>
        <p:nvSpPr>
          <p:cNvPr id="1629" name="Google Shape;1629;p57"/>
          <p:cNvSpPr txBox="1">
            <a:spLocks noGrp="1"/>
          </p:cNvSpPr>
          <p:nvPr>
            <p:ph type="subTitle" idx="4294967295"/>
          </p:nvPr>
        </p:nvSpPr>
        <p:spPr>
          <a:xfrm>
            <a:off x="2307219" y="3343838"/>
            <a:ext cx="2071945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Terciptanya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sebuah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i="1" dirty="0">
                <a:solidFill>
                  <a:schemeClr val="bg1"/>
                </a:solidFill>
                <a:latin typeface="Raleway" panose="020B0604020202020204" charset="0"/>
              </a:rPr>
              <a:t>platform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atau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media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pembelajaran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yang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dapat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digunakan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untuk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memperdalam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wawasan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</a:rPr>
              <a:t>kebudayaan</a:t>
            </a:r>
            <a:endParaRPr lang="en-US" sz="1100" dirty="0">
              <a:solidFill>
                <a:schemeClr val="bg1"/>
              </a:solidFill>
              <a:latin typeface="Raleway" panose="020B0604020202020204" charset="0"/>
            </a:endParaRPr>
          </a:p>
        </p:txBody>
      </p:sp>
      <p:sp>
        <p:nvSpPr>
          <p:cNvPr id="1630" name="Google Shape;1630;p57"/>
          <p:cNvSpPr txBox="1">
            <a:spLocks noGrp="1"/>
          </p:cNvSpPr>
          <p:nvPr>
            <p:ph type="subTitle" idx="4294967295"/>
          </p:nvPr>
        </p:nvSpPr>
        <p:spPr>
          <a:xfrm>
            <a:off x="6781866" y="1167005"/>
            <a:ext cx="1737300" cy="7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Tx/>
              <a:buSzTx/>
              <a:buNone/>
              <a:defRPr/>
            </a:pP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Menyebarluaskan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segala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hal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informatif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terkait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kebudayaan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bangsa</a:t>
            </a:r>
            <a:r>
              <a:rPr lang="en-US" sz="1100" dirty="0">
                <a:solidFill>
                  <a:schemeClr val="bg1"/>
                </a:solidFill>
                <a:latin typeface="Raleway" panose="020B0604020202020204" charset="0"/>
                <a:ea typeface="Arial" panose="020B0604020202020204" pitchFamily="34" charset="0"/>
                <a:sym typeface="+mn-ea"/>
              </a:rPr>
              <a:t> Indonesia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631" name="Google Shape;1631;p57"/>
          <p:cNvSpPr txBox="1">
            <a:spLocks noGrp="1"/>
          </p:cNvSpPr>
          <p:nvPr>
            <p:ph type="subTitle" idx="4294967295"/>
          </p:nvPr>
        </p:nvSpPr>
        <p:spPr>
          <a:xfrm>
            <a:off x="5866167" y="2249172"/>
            <a:ext cx="716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sz="4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632" name="Google Shape;1632;p57"/>
          <p:cNvSpPr txBox="1">
            <a:spLocks noGrp="1"/>
          </p:cNvSpPr>
          <p:nvPr>
            <p:ph type="subTitle" idx="4294967295"/>
          </p:nvPr>
        </p:nvSpPr>
        <p:spPr>
          <a:xfrm>
            <a:off x="4382736" y="2249172"/>
            <a:ext cx="716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sz="4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633" name="Google Shape;1633;p57"/>
          <p:cNvSpPr txBox="1">
            <a:spLocks noGrp="1"/>
          </p:cNvSpPr>
          <p:nvPr>
            <p:ph type="subTitle" idx="4294967295"/>
          </p:nvPr>
        </p:nvSpPr>
        <p:spPr>
          <a:xfrm>
            <a:off x="7310848" y="2258796"/>
            <a:ext cx="716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sz="4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subTitle" idx="4294967295"/>
          </p:nvPr>
        </p:nvSpPr>
        <p:spPr>
          <a:xfrm>
            <a:off x="2924892" y="2229827"/>
            <a:ext cx="716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4400" dirty="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635" name="Google Shape;1635;p57"/>
          <p:cNvGrpSpPr/>
          <p:nvPr/>
        </p:nvGrpSpPr>
        <p:grpSpPr>
          <a:xfrm>
            <a:off x="-4776020" y="1868645"/>
            <a:ext cx="3108995" cy="3823834"/>
            <a:chOff x="-299270" y="1868645"/>
            <a:chExt cx="3108995" cy="3823834"/>
          </a:xfrm>
        </p:grpSpPr>
        <p:sp>
          <p:nvSpPr>
            <p:cNvPr id="1636" name="Google Shape;1636;p57"/>
            <p:cNvSpPr/>
            <p:nvPr/>
          </p:nvSpPr>
          <p:spPr>
            <a:xfrm>
              <a:off x="1109588" y="2168925"/>
              <a:ext cx="223500" cy="223500"/>
            </a:xfrm>
            <a:prstGeom prst="ellipse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 rot="1903076">
              <a:off x="2090532" y="3045529"/>
              <a:ext cx="62795" cy="64374"/>
            </a:xfrm>
            <a:custGeom>
              <a:avLst/>
              <a:gdLst/>
              <a:ahLst/>
              <a:cxnLst/>
              <a:rect l="l" t="t" r="r" b="b"/>
              <a:pathLst>
                <a:path w="3570" h="3537" extrusionOk="0">
                  <a:moveTo>
                    <a:pt x="1768" y="1"/>
                  </a:moveTo>
                  <a:lnTo>
                    <a:pt x="1535" y="435"/>
                  </a:lnTo>
                  <a:cubicBezTo>
                    <a:pt x="1268" y="902"/>
                    <a:pt x="901" y="1268"/>
                    <a:pt x="401" y="1535"/>
                  </a:cubicBezTo>
                  <a:lnTo>
                    <a:pt x="0" y="1769"/>
                  </a:lnTo>
                  <a:lnTo>
                    <a:pt x="401" y="2002"/>
                  </a:lnTo>
                  <a:cubicBezTo>
                    <a:pt x="901" y="2236"/>
                    <a:pt x="1268" y="2636"/>
                    <a:pt x="1535" y="3103"/>
                  </a:cubicBezTo>
                  <a:lnTo>
                    <a:pt x="1768" y="3537"/>
                  </a:lnTo>
                  <a:lnTo>
                    <a:pt x="2002" y="3103"/>
                  </a:lnTo>
                  <a:cubicBezTo>
                    <a:pt x="2269" y="2636"/>
                    <a:pt x="2669" y="2236"/>
                    <a:pt x="3136" y="2002"/>
                  </a:cubicBezTo>
                  <a:lnTo>
                    <a:pt x="3569" y="1769"/>
                  </a:lnTo>
                  <a:lnTo>
                    <a:pt x="3136" y="1535"/>
                  </a:lnTo>
                  <a:cubicBezTo>
                    <a:pt x="2669" y="1268"/>
                    <a:pt x="2269" y="902"/>
                    <a:pt x="2002" y="435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 rot="1903076">
              <a:off x="941210" y="1932496"/>
              <a:ext cx="62214" cy="64356"/>
            </a:xfrm>
            <a:custGeom>
              <a:avLst/>
              <a:gdLst/>
              <a:ahLst/>
              <a:cxnLst/>
              <a:rect l="l" t="t" r="r" b="b"/>
              <a:pathLst>
                <a:path w="3537" h="3536" extrusionOk="0">
                  <a:moveTo>
                    <a:pt x="1768" y="0"/>
                  </a:moveTo>
                  <a:lnTo>
                    <a:pt x="1535" y="400"/>
                  </a:lnTo>
                  <a:cubicBezTo>
                    <a:pt x="1268" y="867"/>
                    <a:pt x="901" y="1268"/>
                    <a:pt x="401" y="1534"/>
                  </a:cubicBezTo>
                  <a:lnTo>
                    <a:pt x="0" y="1768"/>
                  </a:lnTo>
                  <a:lnTo>
                    <a:pt x="401" y="2001"/>
                  </a:lnTo>
                  <a:cubicBezTo>
                    <a:pt x="868" y="2235"/>
                    <a:pt x="1268" y="2635"/>
                    <a:pt x="1535" y="3102"/>
                  </a:cubicBezTo>
                  <a:lnTo>
                    <a:pt x="1768" y="3536"/>
                  </a:lnTo>
                  <a:lnTo>
                    <a:pt x="2002" y="3102"/>
                  </a:lnTo>
                  <a:cubicBezTo>
                    <a:pt x="2269" y="2635"/>
                    <a:pt x="2669" y="2235"/>
                    <a:pt x="3136" y="2001"/>
                  </a:cubicBezTo>
                  <a:lnTo>
                    <a:pt x="3536" y="1768"/>
                  </a:lnTo>
                  <a:lnTo>
                    <a:pt x="3136" y="1534"/>
                  </a:lnTo>
                  <a:cubicBezTo>
                    <a:pt x="2636" y="1268"/>
                    <a:pt x="2269" y="867"/>
                    <a:pt x="2002" y="400"/>
                  </a:cubicBezTo>
                  <a:lnTo>
                    <a:pt x="17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 rot="1903076">
              <a:off x="2607277" y="3941046"/>
              <a:ext cx="62214" cy="63773"/>
            </a:xfrm>
            <a:custGeom>
              <a:avLst/>
              <a:gdLst/>
              <a:ahLst/>
              <a:cxnLst/>
              <a:rect l="l" t="t" r="r" b="b"/>
              <a:pathLst>
                <a:path w="3537" h="3504" extrusionOk="0">
                  <a:moveTo>
                    <a:pt x="1769" y="1"/>
                  </a:moveTo>
                  <a:lnTo>
                    <a:pt x="1535" y="401"/>
                  </a:lnTo>
                  <a:cubicBezTo>
                    <a:pt x="1268" y="868"/>
                    <a:pt x="868" y="1268"/>
                    <a:pt x="401" y="1535"/>
                  </a:cubicBezTo>
                  <a:lnTo>
                    <a:pt x="1" y="1769"/>
                  </a:lnTo>
                  <a:lnTo>
                    <a:pt x="401" y="1969"/>
                  </a:lnTo>
                  <a:cubicBezTo>
                    <a:pt x="868" y="2236"/>
                    <a:pt x="1268" y="2636"/>
                    <a:pt x="1535" y="3103"/>
                  </a:cubicBezTo>
                  <a:lnTo>
                    <a:pt x="1769" y="3503"/>
                  </a:lnTo>
                  <a:lnTo>
                    <a:pt x="2002" y="3103"/>
                  </a:lnTo>
                  <a:cubicBezTo>
                    <a:pt x="2269" y="2636"/>
                    <a:pt x="2636" y="2236"/>
                    <a:pt x="3136" y="1969"/>
                  </a:cubicBezTo>
                  <a:lnTo>
                    <a:pt x="3537" y="1769"/>
                  </a:lnTo>
                  <a:lnTo>
                    <a:pt x="3136" y="1535"/>
                  </a:lnTo>
                  <a:cubicBezTo>
                    <a:pt x="2636" y="1268"/>
                    <a:pt x="2269" y="868"/>
                    <a:pt x="2002" y="401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 rot="1903076">
              <a:off x="1609085" y="2335737"/>
              <a:ext cx="107982" cy="111713"/>
            </a:xfrm>
            <a:custGeom>
              <a:avLst/>
              <a:gdLst/>
              <a:ahLst/>
              <a:cxnLst/>
              <a:rect l="l" t="t" r="r" b="b"/>
              <a:pathLst>
                <a:path w="6139" h="6138" extrusionOk="0">
                  <a:moveTo>
                    <a:pt x="3036" y="0"/>
                  </a:moveTo>
                  <a:lnTo>
                    <a:pt x="2669" y="701"/>
                  </a:lnTo>
                  <a:cubicBezTo>
                    <a:pt x="2202" y="1535"/>
                    <a:pt x="1535" y="2202"/>
                    <a:pt x="735" y="2635"/>
                  </a:cubicBezTo>
                  <a:lnTo>
                    <a:pt x="1" y="3069"/>
                  </a:lnTo>
                  <a:lnTo>
                    <a:pt x="735" y="3469"/>
                  </a:lnTo>
                  <a:cubicBezTo>
                    <a:pt x="1535" y="3903"/>
                    <a:pt x="2202" y="4603"/>
                    <a:pt x="2669" y="5404"/>
                  </a:cubicBezTo>
                  <a:lnTo>
                    <a:pt x="3036" y="6138"/>
                  </a:lnTo>
                  <a:lnTo>
                    <a:pt x="3470" y="5404"/>
                  </a:lnTo>
                  <a:cubicBezTo>
                    <a:pt x="3903" y="4603"/>
                    <a:pt x="4571" y="3903"/>
                    <a:pt x="5405" y="3469"/>
                  </a:cubicBezTo>
                  <a:lnTo>
                    <a:pt x="6138" y="3069"/>
                  </a:lnTo>
                  <a:lnTo>
                    <a:pt x="5405" y="2669"/>
                  </a:lnTo>
                  <a:cubicBezTo>
                    <a:pt x="4571" y="2202"/>
                    <a:pt x="3903" y="1535"/>
                    <a:pt x="3470" y="734"/>
                  </a:cubicBezTo>
                  <a:lnTo>
                    <a:pt x="30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 rot="1903076">
              <a:off x="490390" y="2406603"/>
              <a:ext cx="107982" cy="111112"/>
            </a:xfrm>
            <a:custGeom>
              <a:avLst/>
              <a:gdLst/>
              <a:ahLst/>
              <a:cxnLst/>
              <a:rect l="l" t="t" r="r" b="b"/>
              <a:pathLst>
                <a:path w="6139" h="6105" extrusionOk="0">
                  <a:moveTo>
                    <a:pt x="3070" y="0"/>
                  </a:moveTo>
                  <a:lnTo>
                    <a:pt x="2669" y="734"/>
                  </a:lnTo>
                  <a:cubicBezTo>
                    <a:pt x="2236" y="1535"/>
                    <a:pt x="1568" y="2202"/>
                    <a:pt x="735" y="2636"/>
                  </a:cubicBezTo>
                  <a:lnTo>
                    <a:pt x="1" y="3069"/>
                  </a:lnTo>
                  <a:lnTo>
                    <a:pt x="735" y="3469"/>
                  </a:lnTo>
                  <a:cubicBezTo>
                    <a:pt x="1568" y="3903"/>
                    <a:pt x="2236" y="4570"/>
                    <a:pt x="2669" y="5404"/>
                  </a:cubicBezTo>
                  <a:lnTo>
                    <a:pt x="3070" y="6105"/>
                  </a:lnTo>
                  <a:lnTo>
                    <a:pt x="3470" y="5404"/>
                  </a:lnTo>
                  <a:cubicBezTo>
                    <a:pt x="3937" y="4570"/>
                    <a:pt x="4604" y="3903"/>
                    <a:pt x="5405" y="3469"/>
                  </a:cubicBezTo>
                  <a:lnTo>
                    <a:pt x="6138" y="3069"/>
                  </a:lnTo>
                  <a:lnTo>
                    <a:pt x="5405" y="2636"/>
                  </a:lnTo>
                  <a:cubicBezTo>
                    <a:pt x="4604" y="2202"/>
                    <a:pt x="3937" y="1535"/>
                    <a:pt x="3470" y="734"/>
                  </a:cubicBezTo>
                  <a:lnTo>
                    <a:pt x="30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 rot="1903076">
              <a:off x="2773830" y="3271267"/>
              <a:ext cx="30535" cy="32196"/>
            </a:xfrm>
            <a:custGeom>
              <a:avLst/>
              <a:gdLst/>
              <a:ahLst/>
              <a:cxnLst/>
              <a:rect l="l" t="t" r="r" b="b"/>
              <a:pathLst>
                <a:path w="1736" h="1769" extrusionOk="0">
                  <a:moveTo>
                    <a:pt x="868" y="1"/>
                  </a:moveTo>
                  <a:lnTo>
                    <a:pt x="768" y="234"/>
                  </a:lnTo>
                  <a:cubicBezTo>
                    <a:pt x="635" y="468"/>
                    <a:pt x="434" y="634"/>
                    <a:pt x="201" y="768"/>
                  </a:cubicBezTo>
                  <a:lnTo>
                    <a:pt x="1" y="901"/>
                  </a:lnTo>
                  <a:lnTo>
                    <a:pt x="201" y="1001"/>
                  </a:lnTo>
                  <a:cubicBezTo>
                    <a:pt x="434" y="1135"/>
                    <a:pt x="635" y="1335"/>
                    <a:pt x="768" y="1568"/>
                  </a:cubicBezTo>
                  <a:lnTo>
                    <a:pt x="868" y="1769"/>
                  </a:lnTo>
                  <a:lnTo>
                    <a:pt x="1002" y="1568"/>
                  </a:lnTo>
                  <a:cubicBezTo>
                    <a:pt x="1102" y="1335"/>
                    <a:pt x="1302" y="1135"/>
                    <a:pt x="1535" y="1001"/>
                  </a:cubicBezTo>
                  <a:lnTo>
                    <a:pt x="1735" y="901"/>
                  </a:lnTo>
                  <a:lnTo>
                    <a:pt x="1535" y="768"/>
                  </a:lnTo>
                  <a:cubicBezTo>
                    <a:pt x="1302" y="634"/>
                    <a:pt x="1102" y="468"/>
                    <a:pt x="1002" y="23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 rot="1903076">
              <a:off x="134298" y="2353979"/>
              <a:ext cx="31116" cy="32196"/>
            </a:xfrm>
            <a:custGeom>
              <a:avLst/>
              <a:gdLst/>
              <a:ahLst/>
              <a:cxnLst/>
              <a:rect l="l" t="t" r="r" b="b"/>
              <a:pathLst>
                <a:path w="1769" h="1769" extrusionOk="0">
                  <a:moveTo>
                    <a:pt x="868" y="1"/>
                  </a:moveTo>
                  <a:lnTo>
                    <a:pt x="801" y="234"/>
                  </a:lnTo>
                  <a:cubicBezTo>
                    <a:pt x="634" y="468"/>
                    <a:pt x="434" y="668"/>
                    <a:pt x="201" y="768"/>
                  </a:cubicBezTo>
                  <a:lnTo>
                    <a:pt x="1" y="901"/>
                  </a:lnTo>
                  <a:lnTo>
                    <a:pt x="201" y="1001"/>
                  </a:lnTo>
                  <a:cubicBezTo>
                    <a:pt x="434" y="1135"/>
                    <a:pt x="634" y="1335"/>
                    <a:pt x="768" y="1568"/>
                  </a:cubicBezTo>
                  <a:lnTo>
                    <a:pt x="868" y="1769"/>
                  </a:lnTo>
                  <a:lnTo>
                    <a:pt x="1001" y="1568"/>
                  </a:lnTo>
                  <a:cubicBezTo>
                    <a:pt x="1135" y="1335"/>
                    <a:pt x="1335" y="1135"/>
                    <a:pt x="1568" y="1001"/>
                  </a:cubicBezTo>
                  <a:lnTo>
                    <a:pt x="1769" y="901"/>
                  </a:lnTo>
                  <a:lnTo>
                    <a:pt x="1568" y="768"/>
                  </a:lnTo>
                  <a:cubicBezTo>
                    <a:pt x="1335" y="668"/>
                    <a:pt x="1135" y="468"/>
                    <a:pt x="1001" y="23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 rot="1903076">
              <a:off x="2275265" y="3492293"/>
              <a:ext cx="248206" cy="251563"/>
            </a:xfrm>
            <a:custGeom>
              <a:avLst/>
              <a:gdLst/>
              <a:ahLst/>
              <a:cxnLst/>
              <a:rect l="l" t="t" r="r" b="b"/>
              <a:pathLst>
                <a:path w="14111" h="13822" extrusionOk="0">
                  <a:moveTo>
                    <a:pt x="7059" y="0"/>
                  </a:moveTo>
                  <a:cubicBezTo>
                    <a:pt x="3366" y="0"/>
                    <a:pt x="298" y="2923"/>
                    <a:pt x="167" y="6676"/>
                  </a:cubicBezTo>
                  <a:cubicBezTo>
                    <a:pt x="1" y="10479"/>
                    <a:pt x="3003" y="13681"/>
                    <a:pt x="6805" y="13815"/>
                  </a:cubicBezTo>
                  <a:cubicBezTo>
                    <a:pt x="6906" y="13819"/>
                    <a:pt x="7007" y="13821"/>
                    <a:pt x="7107" y="13821"/>
                  </a:cubicBezTo>
                  <a:cubicBezTo>
                    <a:pt x="10778" y="13821"/>
                    <a:pt x="13847" y="10878"/>
                    <a:pt x="13977" y="7177"/>
                  </a:cubicBezTo>
                  <a:cubicBezTo>
                    <a:pt x="14111" y="3374"/>
                    <a:pt x="11142" y="138"/>
                    <a:pt x="7306" y="5"/>
                  </a:cubicBezTo>
                  <a:cubicBezTo>
                    <a:pt x="7223" y="2"/>
                    <a:pt x="7141" y="0"/>
                    <a:pt x="70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 rot="1903076">
              <a:off x="2306128" y="3939665"/>
              <a:ext cx="46788" cy="41132"/>
            </a:xfrm>
            <a:custGeom>
              <a:avLst/>
              <a:gdLst/>
              <a:ahLst/>
              <a:cxnLst/>
              <a:rect l="l" t="t" r="r" b="b"/>
              <a:pathLst>
                <a:path w="2660" h="2260" extrusionOk="0">
                  <a:moveTo>
                    <a:pt x="1151" y="0"/>
                  </a:moveTo>
                  <a:cubicBezTo>
                    <a:pt x="580" y="0"/>
                    <a:pt x="34" y="437"/>
                    <a:pt x="34" y="1125"/>
                  </a:cubicBezTo>
                  <a:cubicBezTo>
                    <a:pt x="1" y="1725"/>
                    <a:pt x="501" y="2259"/>
                    <a:pt x="1135" y="2259"/>
                  </a:cubicBezTo>
                  <a:cubicBezTo>
                    <a:pt x="1149" y="2259"/>
                    <a:pt x="1162" y="2259"/>
                    <a:pt x="1176" y="2259"/>
                  </a:cubicBezTo>
                  <a:cubicBezTo>
                    <a:pt x="2150" y="2259"/>
                    <a:pt x="2660" y="1081"/>
                    <a:pt x="1969" y="357"/>
                  </a:cubicBezTo>
                  <a:cubicBezTo>
                    <a:pt x="1734" y="111"/>
                    <a:pt x="1439" y="0"/>
                    <a:pt x="1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 rot="1903076">
              <a:off x="2571982" y="3629587"/>
              <a:ext cx="27580" cy="24115"/>
            </a:xfrm>
            <a:custGeom>
              <a:avLst/>
              <a:gdLst/>
              <a:ahLst/>
              <a:cxnLst/>
              <a:rect l="l" t="t" r="r" b="b"/>
              <a:pathLst>
                <a:path w="1568" h="1325" extrusionOk="0">
                  <a:moveTo>
                    <a:pt x="680" y="0"/>
                  </a:moveTo>
                  <a:cubicBezTo>
                    <a:pt x="348" y="0"/>
                    <a:pt x="23" y="253"/>
                    <a:pt x="0" y="658"/>
                  </a:cubicBezTo>
                  <a:cubicBezTo>
                    <a:pt x="0" y="991"/>
                    <a:pt x="300" y="1292"/>
                    <a:pt x="667" y="1325"/>
                  </a:cubicBezTo>
                  <a:cubicBezTo>
                    <a:pt x="1234" y="1325"/>
                    <a:pt x="1568" y="624"/>
                    <a:pt x="1134" y="191"/>
                  </a:cubicBezTo>
                  <a:cubicBezTo>
                    <a:pt x="1004" y="60"/>
                    <a:pt x="841" y="0"/>
                    <a:pt x="6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 rot="1903076">
              <a:off x="2537413" y="3658277"/>
              <a:ext cx="9991" cy="9118"/>
            </a:xfrm>
            <a:custGeom>
              <a:avLst/>
              <a:gdLst/>
              <a:ahLst/>
              <a:cxnLst/>
              <a:rect l="l" t="t" r="r" b="b"/>
              <a:pathLst>
                <a:path w="568" h="501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501"/>
                  </a:cubicBezTo>
                  <a:cubicBezTo>
                    <a:pt x="567" y="501"/>
                    <a:pt x="567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 rot="1903076">
              <a:off x="1987880" y="3957069"/>
              <a:ext cx="63375" cy="66194"/>
            </a:xfrm>
            <a:custGeom>
              <a:avLst/>
              <a:gdLst/>
              <a:ahLst/>
              <a:cxnLst/>
              <a:rect l="l" t="t" r="r" b="b"/>
              <a:pathLst>
                <a:path w="3603" h="3637" extrusionOk="0">
                  <a:moveTo>
                    <a:pt x="1801" y="1"/>
                  </a:moveTo>
                  <a:lnTo>
                    <a:pt x="1568" y="434"/>
                  </a:lnTo>
                  <a:cubicBezTo>
                    <a:pt x="1301" y="901"/>
                    <a:pt x="901" y="1301"/>
                    <a:pt x="434" y="1568"/>
                  </a:cubicBezTo>
                  <a:lnTo>
                    <a:pt x="0" y="1835"/>
                  </a:lnTo>
                  <a:lnTo>
                    <a:pt x="434" y="2069"/>
                  </a:lnTo>
                  <a:cubicBezTo>
                    <a:pt x="901" y="2336"/>
                    <a:pt x="1301" y="2702"/>
                    <a:pt x="1568" y="3203"/>
                  </a:cubicBezTo>
                  <a:lnTo>
                    <a:pt x="1801" y="3636"/>
                  </a:lnTo>
                  <a:lnTo>
                    <a:pt x="2035" y="3203"/>
                  </a:lnTo>
                  <a:cubicBezTo>
                    <a:pt x="2302" y="2736"/>
                    <a:pt x="2702" y="2336"/>
                    <a:pt x="3202" y="2069"/>
                  </a:cubicBezTo>
                  <a:lnTo>
                    <a:pt x="3603" y="1835"/>
                  </a:lnTo>
                  <a:lnTo>
                    <a:pt x="3202" y="1568"/>
                  </a:lnTo>
                  <a:cubicBezTo>
                    <a:pt x="2702" y="1301"/>
                    <a:pt x="2302" y="901"/>
                    <a:pt x="2035" y="434"/>
                  </a:cubicBezTo>
                  <a:lnTo>
                    <a:pt x="1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7"/>
            <p:cNvSpPr/>
            <p:nvPr/>
          </p:nvSpPr>
          <p:spPr>
            <a:xfrm rot="1903076">
              <a:off x="871942" y="2513253"/>
              <a:ext cx="110920" cy="114770"/>
            </a:xfrm>
            <a:custGeom>
              <a:avLst/>
              <a:gdLst/>
              <a:ahLst/>
              <a:cxnLst/>
              <a:rect l="l" t="t" r="r" b="b"/>
              <a:pathLst>
                <a:path w="6306" h="6306" extrusionOk="0">
                  <a:moveTo>
                    <a:pt x="3136" y="1"/>
                  </a:moveTo>
                  <a:lnTo>
                    <a:pt x="2736" y="768"/>
                  </a:lnTo>
                  <a:cubicBezTo>
                    <a:pt x="2269" y="1602"/>
                    <a:pt x="1569" y="2303"/>
                    <a:pt x="735" y="2736"/>
                  </a:cubicBezTo>
                  <a:lnTo>
                    <a:pt x="1" y="3170"/>
                  </a:lnTo>
                  <a:lnTo>
                    <a:pt x="735" y="3570"/>
                  </a:lnTo>
                  <a:cubicBezTo>
                    <a:pt x="1569" y="4037"/>
                    <a:pt x="2269" y="4738"/>
                    <a:pt x="2736" y="5572"/>
                  </a:cubicBezTo>
                  <a:lnTo>
                    <a:pt x="3136" y="6305"/>
                  </a:lnTo>
                  <a:lnTo>
                    <a:pt x="3570" y="5572"/>
                  </a:lnTo>
                  <a:cubicBezTo>
                    <a:pt x="4004" y="4738"/>
                    <a:pt x="4704" y="4037"/>
                    <a:pt x="5538" y="3570"/>
                  </a:cubicBezTo>
                  <a:lnTo>
                    <a:pt x="6305" y="3170"/>
                  </a:lnTo>
                  <a:lnTo>
                    <a:pt x="5538" y="2736"/>
                  </a:lnTo>
                  <a:cubicBezTo>
                    <a:pt x="4704" y="2303"/>
                    <a:pt x="4004" y="1602"/>
                    <a:pt x="3570" y="768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7"/>
            <p:cNvSpPr/>
            <p:nvPr/>
          </p:nvSpPr>
          <p:spPr>
            <a:xfrm rot="1903076">
              <a:off x="738281" y="1876784"/>
              <a:ext cx="40509" cy="41897"/>
            </a:xfrm>
            <a:custGeom>
              <a:avLst/>
              <a:gdLst/>
              <a:ahLst/>
              <a:cxnLst/>
              <a:rect l="l" t="t" r="r" b="b"/>
              <a:pathLst>
                <a:path w="2303" h="2302" extrusionOk="0">
                  <a:moveTo>
                    <a:pt x="1135" y="0"/>
                  </a:moveTo>
                  <a:lnTo>
                    <a:pt x="1002" y="267"/>
                  </a:lnTo>
                  <a:cubicBezTo>
                    <a:pt x="835" y="567"/>
                    <a:pt x="568" y="834"/>
                    <a:pt x="268" y="1001"/>
                  </a:cubicBezTo>
                  <a:lnTo>
                    <a:pt x="1" y="1134"/>
                  </a:lnTo>
                  <a:lnTo>
                    <a:pt x="234" y="1301"/>
                  </a:lnTo>
                  <a:cubicBezTo>
                    <a:pt x="568" y="1468"/>
                    <a:pt x="801" y="1735"/>
                    <a:pt x="968" y="2035"/>
                  </a:cubicBezTo>
                  <a:lnTo>
                    <a:pt x="1135" y="2302"/>
                  </a:lnTo>
                  <a:lnTo>
                    <a:pt x="1268" y="2035"/>
                  </a:lnTo>
                  <a:cubicBezTo>
                    <a:pt x="1435" y="1735"/>
                    <a:pt x="1702" y="1468"/>
                    <a:pt x="2002" y="1301"/>
                  </a:cubicBezTo>
                  <a:lnTo>
                    <a:pt x="2302" y="1168"/>
                  </a:lnTo>
                  <a:lnTo>
                    <a:pt x="2002" y="1001"/>
                  </a:lnTo>
                  <a:cubicBezTo>
                    <a:pt x="1702" y="834"/>
                    <a:pt x="1435" y="567"/>
                    <a:pt x="1268" y="2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7"/>
            <p:cNvSpPr/>
            <p:nvPr/>
          </p:nvSpPr>
          <p:spPr>
            <a:xfrm rot="1903076">
              <a:off x="366282" y="4143187"/>
              <a:ext cx="20562" cy="21276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601" y="1"/>
                  </a:moveTo>
                  <a:lnTo>
                    <a:pt x="501" y="134"/>
                  </a:lnTo>
                  <a:cubicBezTo>
                    <a:pt x="434" y="301"/>
                    <a:pt x="301" y="435"/>
                    <a:pt x="134" y="501"/>
                  </a:cubicBezTo>
                  <a:lnTo>
                    <a:pt x="1" y="601"/>
                  </a:lnTo>
                  <a:lnTo>
                    <a:pt x="134" y="668"/>
                  </a:lnTo>
                  <a:cubicBezTo>
                    <a:pt x="301" y="735"/>
                    <a:pt x="434" y="868"/>
                    <a:pt x="501" y="1035"/>
                  </a:cubicBezTo>
                  <a:lnTo>
                    <a:pt x="601" y="1168"/>
                  </a:lnTo>
                  <a:lnTo>
                    <a:pt x="668" y="1035"/>
                  </a:lnTo>
                  <a:cubicBezTo>
                    <a:pt x="735" y="868"/>
                    <a:pt x="868" y="735"/>
                    <a:pt x="1035" y="668"/>
                  </a:cubicBezTo>
                  <a:lnTo>
                    <a:pt x="1168" y="601"/>
                  </a:lnTo>
                  <a:lnTo>
                    <a:pt x="1035" y="501"/>
                  </a:lnTo>
                  <a:cubicBezTo>
                    <a:pt x="868" y="435"/>
                    <a:pt x="735" y="301"/>
                    <a:pt x="668" y="134"/>
                  </a:cubicBezTo>
                  <a:lnTo>
                    <a:pt x="6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7"/>
            <p:cNvSpPr/>
            <p:nvPr/>
          </p:nvSpPr>
          <p:spPr>
            <a:xfrm rot="1903076">
              <a:off x="574382" y="3198139"/>
              <a:ext cx="20562" cy="21276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68" y="1"/>
                  </a:moveTo>
                  <a:lnTo>
                    <a:pt x="501" y="134"/>
                  </a:lnTo>
                  <a:cubicBezTo>
                    <a:pt x="401" y="301"/>
                    <a:pt x="301" y="434"/>
                    <a:pt x="134" y="501"/>
                  </a:cubicBezTo>
                  <a:lnTo>
                    <a:pt x="1" y="568"/>
                  </a:lnTo>
                  <a:lnTo>
                    <a:pt x="134" y="668"/>
                  </a:lnTo>
                  <a:cubicBezTo>
                    <a:pt x="301" y="734"/>
                    <a:pt x="401" y="868"/>
                    <a:pt x="501" y="1035"/>
                  </a:cubicBezTo>
                  <a:lnTo>
                    <a:pt x="568" y="1168"/>
                  </a:lnTo>
                  <a:lnTo>
                    <a:pt x="668" y="1035"/>
                  </a:lnTo>
                  <a:cubicBezTo>
                    <a:pt x="735" y="868"/>
                    <a:pt x="868" y="734"/>
                    <a:pt x="1035" y="668"/>
                  </a:cubicBezTo>
                  <a:lnTo>
                    <a:pt x="1168" y="568"/>
                  </a:lnTo>
                  <a:lnTo>
                    <a:pt x="1035" y="501"/>
                  </a:lnTo>
                  <a:cubicBezTo>
                    <a:pt x="868" y="434"/>
                    <a:pt x="735" y="301"/>
                    <a:pt x="668" y="134"/>
                  </a:cubicBezTo>
                  <a:lnTo>
                    <a:pt x="5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7"/>
            <p:cNvSpPr/>
            <p:nvPr/>
          </p:nvSpPr>
          <p:spPr>
            <a:xfrm rot="1903076">
              <a:off x="2522759" y="4101477"/>
              <a:ext cx="19964" cy="21276"/>
            </a:xfrm>
            <a:custGeom>
              <a:avLst/>
              <a:gdLst/>
              <a:ahLst/>
              <a:cxnLst/>
              <a:rect l="l" t="t" r="r" b="b"/>
              <a:pathLst>
                <a:path w="1135" h="1169" extrusionOk="0">
                  <a:moveTo>
                    <a:pt x="567" y="1"/>
                  </a:moveTo>
                  <a:lnTo>
                    <a:pt x="500" y="168"/>
                  </a:lnTo>
                  <a:cubicBezTo>
                    <a:pt x="400" y="301"/>
                    <a:pt x="267" y="435"/>
                    <a:pt x="134" y="535"/>
                  </a:cubicBezTo>
                  <a:lnTo>
                    <a:pt x="0" y="601"/>
                  </a:lnTo>
                  <a:lnTo>
                    <a:pt x="134" y="668"/>
                  </a:lnTo>
                  <a:cubicBezTo>
                    <a:pt x="267" y="768"/>
                    <a:pt x="400" y="868"/>
                    <a:pt x="500" y="1035"/>
                  </a:cubicBezTo>
                  <a:lnTo>
                    <a:pt x="567" y="1168"/>
                  </a:lnTo>
                  <a:lnTo>
                    <a:pt x="634" y="1035"/>
                  </a:lnTo>
                  <a:cubicBezTo>
                    <a:pt x="734" y="868"/>
                    <a:pt x="867" y="768"/>
                    <a:pt x="1001" y="668"/>
                  </a:cubicBezTo>
                  <a:lnTo>
                    <a:pt x="1134" y="601"/>
                  </a:lnTo>
                  <a:lnTo>
                    <a:pt x="1001" y="535"/>
                  </a:lnTo>
                  <a:cubicBezTo>
                    <a:pt x="867" y="435"/>
                    <a:pt x="734" y="301"/>
                    <a:pt x="634" y="168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7"/>
            <p:cNvSpPr/>
            <p:nvPr/>
          </p:nvSpPr>
          <p:spPr>
            <a:xfrm rot="1903076">
              <a:off x="135726" y="2621686"/>
              <a:ext cx="41089" cy="41915"/>
            </a:xfrm>
            <a:custGeom>
              <a:avLst/>
              <a:gdLst/>
              <a:ahLst/>
              <a:cxnLst/>
              <a:rect l="l" t="t" r="r" b="b"/>
              <a:pathLst>
                <a:path w="2336" h="2303" extrusionOk="0">
                  <a:moveTo>
                    <a:pt x="1168" y="0"/>
                  </a:moveTo>
                  <a:lnTo>
                    <a:pt x="1002" y="267"/>
                  </a:lnTo>
                  <a:cubicBezTo>
                    <a:pt x="835" y="568"/>
                    <a:pt x="568" y="834"/>
                    <a:pt x="268" y="1001"/>
                  </a:cubicBezTo>
                  <a:lnTo>
                    <a:pt x="1" y="1168"/>
                  </a:lnTo>
                  <a:lnTo>
                    <a:pt x="268" y="1301"/>
                  </a:lnTo>
                  <a:cubicBezTo>
                    <a:pt x="568" y="1468"/>
                    <a:pt x="835" y="1735"/>
                    <a:pt x="1002" y="2035"/>
                  </a:cubicBezTo>
                  <a:lnTo>
                    <a:pt x="1135" y="2302"/>
                  </a:lnTo>
                  <a:lnTo>
                    <a:pt x="1302" y="2035"/>
                  </a:lnTo>
                  <a:cubicBezTo>
                    <a:pt x="1469" y="1735"/>
                    <a:pt x="1736" y="1468"/>
                    <a:pt x="2069" y="1301"/>
                  </a:cubicBezTo>
                  <a:lnTo>
                    <a:pt x="2336" y="1135"/>
                  </a:lnTo>
                  <a:lnTo>
                    <a:pt x="2069" y="1001"/>
                  </a:lnTo>
                  <a:cubicBezTo>
                    <a:pt x="1736" y="834"/>
                    <a:pt x="1502" y="568"/>
                    <a:pt x="1335" y="26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7"/>
            <p:cNvSpPr/>
            <p:nvPr/>
          </p:nvSpPr>
          <p:spPr>
            <a:xfrm rot="1903076">
              <a:off x="1319749" y="4662295"/>
              <a:ext cx="41089" cy="42516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1"/>
                  </a:moveTo>
                  <a:lnTo>
                    <a:pt x="1034" y="268"/>
                  </a:lnTo>
                  <a:cubicBezTo>
                    <a:pt x="867" y="601"/>
                    <a:pt x="600" y="835"/>
                    <a:pt x="300" y="1001"/>
                  </a:cubicBezTo>
                  <a:lnTo>
                    <a:pt x="0" y="1168"/>
                  </a:lnTo>
                  <a:lnTo>
                    <a:pt x="300" y="1302"/>
                  </a:lnTo>
                  <a:cubicBezTo>
                    <a:pt x="600" y="1468"/>
                    <a:pt x="867" y="1735"/>
                    <a:pt x="1034" y="2035"/>
                  </a:cubicBezTo>
                  <a:lnTo>
                    <a:pt x="1168" y="2336"/>
                  </a:lnTo>
                  <a:lnTo>
                    <a:pt x="1334" y="2035"/>
                  </a:lnTo>
                  <a:cubicBezTo>
                    <a:pt x="1501" y="1735"/>
                    <a:pt x="1735" y="1468"/>
                    <a:pt x="2068" y="1302"/>
                  </a:cubicBezTo>
                  <a:lnTo>
                    <a:pt x="2335" y="1168"/>
                  </a:lnTo>
                  <a:lnTo>
                    <a:pt x="2068" y="1001"/>
                  </a:lnTo>
                  <a:cubicBezTo>
                    <a:pt x="1735" y="835"/>
                    <a:pt x="1501" y="601"/>
                    <a:pt x="1334" y="268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7"/>
            <p:cNvSpPr/>
            <p:nvPr/>
          </p:nvSpPr>
          <p:spPr>
            <a:xfrm rot="1903076">
              <a:off x="2343910" y="2919850"/>
              <a:ext cx="110920" cy="114770"/>
            </a:xfrm>
            <a:custGeom>
              <a:avLst/>
              <a:gdLst/>
              <a:ahLst/>
              <a:cxnLst/>
              <a:rect l="l" t="t" r="r" b="b"/>
              <a:pathLst>
                <a:path w="6306" h="6306" extrusionOk="0">
                  <a:moveTo>
                    <a:pt x="3136" y="1"/>
                  </a:moveTo>
                  <a:lnTo>
                    <a:pt x="2736" y="768"/>
                  </a:lnTo>
                  <a:cubicBezTo>
                    <a:pt x="2269" y="1602"/>
                    <a:pt x="1568" y="2303"/>
                    <a:pt x="734" y="2736"/>
                  </a:cubicBezTo>
                  <a:lnTo>
                    <a:pt x="1" y="3170"/>
                  </a:lnTo>
                  <a:lnTo>
                    <a:pt x="734" y="3570"/>
                  </a:lnTo>
                  <a:cubicBezTo>
                    <a:pt x="1568" y="4037"/>
                    <a:pt x="2269" y="4738"/>
                    <a:pt x="2736" y="5572"/>
                  </a:cubicBezTo>
                  <a:lnTo>
                    <a:pt x="3136" y="6305"/>
                  </a:lnTo>
                  <a:lnTo>
                    <a:pt x="3570" y="5572"/>
                  </a:lnTo>
                  <a:cubicBezTo>
                    <a:pt x="4037" y="4738"/>
                    <a:pt x="4704" y="4037"/>
                    <a:pt x="5538" y="3570"/>
                  </a:cubicBezTo>
                  <a:lnTo>
                    <a:pt x="6305" y="3170"/>
                  </a:lnTo>
                  <a:lnTo>
                    <a:pt x="5538" y="2736"/>
                  </a:lnTo>
                  <a:cubicBezTo>
                    <a:pt x="4704" y="2303"/>
                    <a:pt x="4003" y="1602"/>
                    <a:pt x="3570" y="768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7"/>
            <p:cNvSpPr/>
            <p:nvPr/>
          </p:nvSpPr>
          <p:spPr>
            <a:xfrm rot="1903076">
              <a:off x="-87965" y="4078062"/>
              <a:ext cx="1391176" cy="1328279"/>
            </a:xfrm>
            <a:custGeom>
              <a:avLst/>
              <a:gdLst/>
              <a:ahLst/>
              <a:cxnLst/>
              <a:rect l="l" t="t" r="r" b="b"/>
              <a:pathLst>
                <a:path w="79091" h="67116" extrusionOk="0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7"/>
            <p:cNvSpPr/>
            <p:nvPr/>
          </p:nvSpPr>
          <p:spPr>
            <a:xfrm rot="1903076">
              <a:off x="787941" y="2709938"/>
              <a:ext cx="294572" cy="1184486"/>
            </a:xfrm>
            <a:custGeom>
              <a:avLst/>
              <a:gdLst/>
              <a:ahLst/>
              <a:cxn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7"/>
            <p:cNvSpPr/>
            <p:nvPr/>
          </p:nvSpPr>
          <p:spPr>
            <a:xfrm rot="1903076">
              <a:off x="787941" y="2709938"/>
              <a:ext cx="294572" cy="1184486"/>
            </a:xfrm>
            <a:custGeom>
              <a:avLst/>
              <a:gdLst/>
              <a:ahLst/>
              <a:cxn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7"/>
            <p:cNvSpPr/>
            <p:nvPr/>
          </p:nvSpPr>
          <p:spPr>
            <a:xfrm rot="1903076">
              <a:off x="1005988" y="2897962"/>
              <a:ext cx="293394" cy="4277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7"/>
            <p:cNvSpPr/>
            <p:nvPr/>
          </p:nvSpPr>
          <p:spPr>
            <a:xfrm rot="1903076">
              <a:off x="880796" y="3130466"/>
              <a:ext cx="293394" cy="3658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7"/>
            <p:cNvSpPr/>
            <p:nvPr/>
          </p:nvSpPr>
          <p:spPr>
            <a:xfrm rot="1903076">
              <a:off x="1143093" y="2918665"/>
              <a:ext cx="4134" cy="263502"/>
            </a:xfrm>
            <a:custGeom>
              <a:avLst/>
              <a:gdLst/>
              <a:ahLst/>
              <a:cxnLst/>
              <a:rect l="l" t="t" r="r" b="b"/>
              <a:pathLst>
                <a:path w="235" h="14478" extrusionOk="0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 rot="1903076">
              <a:off x="1120012" y="2966497"/>
              <a:ext cx="24080" cy="21476"/>
            </a:xfrm>
            <a:custGeom>
              <a:avLst/>
              <a:gdLst/>
              <a:ahLst/>
              <a:cxnLst/>
              <a:rect l="l" t="t" r="r" b="b"/>
              <a:pathLst>
                <a:path w="1369" h="1180" extrusionOk="0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 rot="1903076">
              <a:off x="1076729" y="3046646"/>
              <a:ext cx="24080" cy="21731"/>
            </a:xfrm>
            <a:custGeom>
              <a:avLst/>
              <a:gdLst/>
              <a:ahLst/>
              <a:cxnLst/>
              <a:rect l="l" t="t" r="r" b="b"/>
              <a:pathLst>
                <a:path w="1369" h="1194" extrusionOk="0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 rot="1903076">
              <a:off x="626240" y="3602282"/>
              <a:ext cx="293394" cy="4277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 rot="1903076">
              <a:off x="888537" y="3390481"/>
              <a:ext cx="4134" cy="264121"/>
            </a:xfrm>
            <a:custGeom>
              <a:avLst/>
              <a:gdLst/>
              <a:ahLst/>
              <a:cxnLst/>
              <a:rect l="l" t="t" r="r" b="b"/>
              <a:pathLst>
                <a:path w="235" h="14512" extrusionOk="0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7"/>
            <p:cNvSpPr/>
            <p:nvPr/>
          </p:nvSpPr>
          <p:spPr>
            <a:xfrm rot="1903076">
              <a:off x="868612" y="3439832"/>
              <a:ext cx="20562" cy="21276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7"/>
            <p:cNvSpPr/>
            <p:nvPr/>
          </p:nvSpPr>
          <p:spPr>
            <a:xfrm rot="1903076">
              <a:off x="825394" y="3519997"/>
              <a:ext cx="20562" cy="21258"/>
            </a:xfrm>
            <a:custGeom>
              <a:avLst/>
              <a:gdLst/>
              <a:ahLst/>
              <a:cxn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 rot="1903076">
              <a:off x="752296" y="3368795"/>
              <a:ext cx="293394" cy="3658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 rot="1903076">
              <a:off x="904349" y="3088674"/>
              <a:ext cx="3536" cy="263502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 rot="1903076">
              <a:off x="960103" y="3185418"/>
              <a:ext cx="24063" cy="21331"/>
            </a:xfrm>
            <a:custGeom>
              <a:avLst/>
              <a:gdLst/>
              <a:ahLst/>
              <a:cxnLst/>
              <a:rect l="l" t="t" r="r" b="b"/>
              <a:pathLst>
                <a:path w="1368" h="117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 rot="1903076">
              <a:off x="916885" y="3265565"/>
              <a:ext cx="24063" cy="21349"/>
            </a:xfrm>
            <a:custGeom>
              <a:avLst/>
              <a:gdLst/>
              <a:ahLst/>
              <a:cxnLst/>
              <a:rect l="l" t="t" r="r" b="b"/>
              <a:pathLst>
                <a:path w="1368" h="1173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 rot="1903076">
              <a:off x="1056304" y="2752568"/>
              <a:ext cx="69848" cy="129331"/>
            </a:xfrm>
            <a:custGeom>
              <a:avLst/>
              <a:gdLst/>
              <a:ahLst/>
              <a:cxnLst/>
              <a:rect l="l" t="t" r="r" b="b"/>
              <a:pathLst>
                <a:path w="3971" h="7106" extrusionOk="0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 rot="1903076">
              <a:off x="1179459" y="2786141"/>
              <a:ext cx="21143" cy="5478"/>
            </a:xfrm>
            <a:custGeom>
              <a:avLst/>
              <a:gdLst/>
              <a:ahLst/>
              <a:cxnLst/>
              <a:rect l="l" t="t" r="r" b="b"/>
              <a:pathLst>
                <a:path w="1202" h="301" extrusionOk="0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 rot="1903076">
              <a:off x="1440277" y="3113106"/>
              <a:ext cx="294555" cy="1184486"/>
            </a:xfrm>
            <a:custGeom>
              <a:avLst/>
              <a:gdLst/>
              <a:ahLst/>
              <a:cxn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 rot="1903076">
              <a:off x="1440277" y="3113106"/>
              <a:ext cx="294555" cy="1184486"/>
            </a:xfrm>
            <a:custGeom>
              <a:avLst/>
              <a:gdLst/>
              <a:ahLst/>
              <a:cxn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7"/>
            <p:cNvSpPr/>
            <p:nvPr/>
          </p:nvSpPr>
          <p:spPr>
            <a:xfrm rot="1903076">
              <a:off x="1657320" y="3300515"/>
              <a:ext cx="293394" cy="4277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7"/>
            <p:cNvSpPr/>
            <p:nvPr/>
          </p:nvSpPr>
          <p:spPr>
            <a:xfrm rot="1903076">
              <a:off x="1532129" y="3533019"/>
              <a:ext cx="293394" cy="3658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7"/>
            <p:cNvSpPr/>
            <p:nvPr/>
          </p:nvSpPr>
          <p:spPr>
            <a:xfrm rot="1903076">
              <a:off x="1684182" y="3252897"/>
              <a:ext cx="3536" cy="263502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7"/>
            <p:cNvSpPr/>
            <p:nvPr/>
          </p:nvSpPr>
          <p:spPr>
            <a:xfrm rot="1903076">
              <a:off x="1739910" y="3349617"/>
              <a:ext cx="24063" cy="21476"/>
            </a:xfrm>
            <a:custGeom>
              <a:avLst/>
              <a:gdLst/>
              <a:ahLst/>
              <a:cxnLst/>
              <a:rect l="l" t="t" r="r" b="b"/>
              <a:pathLst>
                <a:path w="1368" h="1180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7"/>
            <p:cNvSpPr/>
            <p:nvPr/>
          </p:nvSpPr>
          <p:spPr>
            <a:xfrm rot="1903076">
              <a:off x="1696627" y="3429766"/>
              <a:ext cx="24063" cy="21731"/>
            </a:xfrm>
            <a:custGeom>
              <a:avLst/>
              <a:gdLst/>
              <a:ahLst/>
              <a:cxnLst/>
              <a:rect l="l" t="t" r="r" b="b"/>
              <a:pathLst>
                <a:path w="1368" h="1194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7"/>
            <p:cNvSpPr/>
            <p:nvPr/>
          </p:nvSpPr>
          <p:spPr>
            <a:xfrm rot="1903076">
              <a:off x="1277573" y="4004835"/>
              <a:ext cx="293394" cy="4277"/>
            </a:xfrm>
            <a:custGeom>
              <a:avLst/>
              <a:gdLst/>
              <a:ahLst/>
              <a:cxn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7"/>
            <p:cNvSpPr/>
            <p:nvPr/>
          </p:nvSpPr>
          <p:spPr>
            <a:xfrm rot="1903076">
              <a:off x="1429582" y="3724866"/>
              <a:ext cx="4116" cy="264121"/>
            </a:xfrm>
            <a:custGeom>
              <a:avLst/>
              <a:gdLst/>
              <a:ahLst/>
              <a:cxnLst/>
              <a:rect l="l" t="t" r="r" b="b"/>
              <a:pathLst>
                <a:path w="234" h="14512" extrusionOk="0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7"/>
            <p:cNvSpPr/>
            <p:nvPr/>
          </p:nvSpPr>
          <p:spPr>
            <a:xfrm rot="1903076">
              <a:off x="1485517" y="3821102"/>
              <a:ext cx="20545" cy="21276"/>
            </a:xfrm>
            <a:custGeom>
              <a:avLst/>
              <a:gdLst/>
              <a:ahLst/>
              <a:cxn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 rot="1903076">
              <a:off x="1442299" y="3901267"/>
              <a:ext cx="20545" cy="21258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 rot="1903076">
              <a:off x="1403628" y="3771348"/>
              <a:ext cx="293394" cy="3658"/>
            </a:xfrm>
            <a:custGeom>
              <a:avLst/>
              <a:gdLst/>
              <a:ahLst/>
              <a:cxn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 rot="1903076">
              <a:off x="1666479" y="3559704"/>
              <a:ext cx="3536" cy="263502"/>
            </a:xfrm>
            <a:custGeom>
              <a:avLst/>
              <a:gdLst/>
              <a:ahLst/>
              <a:cxn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 rot="1903076">
              <a:off x="1642870" y="3607405"/>
              <a:ext cx="24080" cy="21331"/>
            </a:xfrm>
            <a:custGeom>
              <a:avLst/>
              <a:gdLst/>
              <a:ahLst/>
              <a:cxnLst/>
              <a:rect l="l" t="t" r="r" b="b"/>
              <a:pathLst>
                <a:path w="1369" h="1172" extrusionOk="0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 rot="1903076">
              <a:off x="1599653" y="3687552"/>
              <a:ext cx="24080" cy="21349"/>
            </a:xfrm>
            <a:custGeom>
              <a:avLst/>
              <a:gdLst/>
              <a:ahLst/>
              <a:cxnLst/>
              <a:rect l="l" t="t" r="r" b="b"/>
              <a:pathLst>
                <a:path w="1369" h="1173" extrusionOk="0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 rot="1903076">
              <a:off x="1866316" y="3253371"/>
              <a:ext cx="70429" cy="129331"/>
            </a:xfrm>
            <a:custGeom>
              <a:avLst/>
              <a:gdLst/>
              <a:ahLst/>
              <a:cxnLst/>
              <a:rect l="l" t="t" r="r" b="b"/>
              <a:pathLst>
                <a:path w="4004" h="7106" extrusionOk="0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 rot="1903076">
              <a:off x="1864150" y="3209505"/>
              <a:ext cx="21723" cy="5642"/>
            </a:xfrm>
            <a:custGeom>
              <a:avLst/>
              <a:gdLst/>
              <a:ahLst/>
              <a:cxnLst/>
              <a:rect l="l" t="t" r="r" b="b"/>
              <a:pathLst>
                <a:path w="1235" h="310" extrusionOk="0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7"/>
            <p:cNvSpPr/>
            <p:nvPr/>
          </p:nvSpPr>
          <p:spPr>
            <a:xfrm rot="1903076">
              <a:off x="1054589" y="2471542"/>
              <a:ext cx="474672" cy="1956120"/>
            </a:xfrm>
            <a:custGeom>
              <a:avLst/>
              <a:gdLst/>
              <a:ahLst/>
              <a:cxnLst/>
              <a:rect l="l" t="t" r="r" b="b"/>
              <a:pathLst>
                <a:path w="26986" h="107478" extrusionOk="0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7"/>
            <p:cNvSpPr/>
            <p:nvPr/>
          </p:nvSpPr>
          <p:spPr>
            <a:xfrm rot="1903076">
              <a:off x="513390" y="3076098"/>
              <a:ext cx="454743" cy="836608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7"/>
            <p:cNvSpPr/>
            <p:nvPr/>
          </p:nvSpPr>
          <p:spPr>
            <a:xfrm rot="1903076">
              <a:off x="1303964" y="3564708"/>
              <a:ext cx="454743" cy="836608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7"/>
            <p:cNvSpPr/>
            <p:nvPr/>
          </p:nvSpPr>
          <p:spPr>
            <a:xfrm rot="1903076">
              <a:off x="513390" y="3076098"/>
              <a:ext cx="454743" cy="836608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7"/>
            <p:cNvSpPr/>
            <p:nvPr/>
          </p:nvSpPr>
          <p:spPr>
            <a:xfrm rot="1903076">
              <a:off x="1303964" y="3564708"/>
              <a:ext cx="454743" cy="836608"/>
            </a:xfrm>
            <a:custGeom>
              <a:avLst/>
              <a:gdLst/>
              <a:ahLst/>
              <a:cxn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7"/>
            <p:cNvSpPr/>
            <p:nvPr/>
          </p:nvSpPr>
          <p:spPr>
            <a:xfrm rot="1903076">
              <a:off x="1218978" y="2920315"/>
              <a:ext cx="4714" cy="462649"/>
            </a:xfrm>
            <a:custGeom>
              <a:avLst/>
              <a:gdLst/>
              <a:ahLst/>
              <a:cxnLst/>
              <a:rect l="l" t="t" r="r" b="b"/>
              <a:pathLst>
                <a:path w="268" h="25420" extrusionOk="0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7"/>
            <p:cNvSpPr/>
            <p:nvPr/>
          </p:nvSpPr>
          <p:spPr>
            <a:xfrm rot="1903076">
              <a:off x="1387634" y="2827753"/>
              <a:ext cx="4714" cy="41915"/>
            </a:xfrm>
            <a:custGeom>
              <a:avLst/>
              <a:gdLst/>
              <a:ahLst/>
              <a:cxnLst/>
              <a:rect l="l" t="t" r="r" b="b"/>
              <a:pathLst>
                <a:path w="268" h="2303" extrusionOk="0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7"/>
            <p:cNvSpPr/>
            <p:nvPr/>
          </p:nvSpPr>
          <p:spPr>
            <a:xfrm rot="1903076">
              <a:off x="1494141" y="2537606"/>
              <a:ext cx="144358" cy="286580"/>
            </a:xfrm>
            <a:custGeom>
              <a:avLst/>
              <a:gdLst/>
              <a:ahLst/>
              <a:cxnLst/>
              <a:rect l="l" t="t" r="r" b="b"/>
              <a:pathLst>
                <a:path w="8207" h="15746" extrusionOk="0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7"/>
            <p:cNvSpPr/>
            <p:nvPr/>
          </p:nvSpPr>
          <p:spPr>
            <a:xfrm rot="1903076">
              <a:off x="504954" y="3280300"/>
              <a:ext cx="369662" cy="588922"/>
            </a:xfrm>
            <a:custGeom>
              <a:avLst/>
              <a:gdLst/>
              <a:ahLst/>
              <a:cxnLst/>
              <a:rect l="l" t="t" r="r" b="b"/>
              <a:pathLst>
                <a:path w="21016" h="32358" extrusionOk="0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7"/>
            <p:cNvSpPr/>
            <p:nvPr/>
          </p:nvSpPr>
          <p:spPr>
            <a:xfrm rot="1903076">
              <a:off x="1444875" y="2844565"/>
              <a:ext cx="249965" cy="177889"/>
            </a:xfrm>
            <a:custGeom>
              <a:avLst/>
              <a:gdLst/>
              <a:ahLst/>
              <a:cxnLst/>
              <a:rect l="l" t="t" r="r" b="b"/>
              <a:pathLst>
                <a:path w="14211" h="9774" extrusionOk="0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7"/>
            <p:cNvSpPr/>
            <p:nvPr/>
          </p:nvSpPr>
          <p:spPr>
            <a:xfrm rot="1903076">
              <a:off x="630471" y="4151822"/>
              <a:ext cx="474672" cy="168789"/>
            </a:xfrm>
            <a:custGeom>
              <a:avLst/>
              <a:gdLst/>
              <a:ahLst/>
              <a:cxnLst/>
              <a:rect l="l" t="t" r="r" b="b"/>
              <a:pathLst>
                <a:path w="26986" h="9274" extrusionOk="0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2089531" y="2469150"/>
              <a:ext cx="120900" cy="1209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070316" y="1938522"/>
              <a:ext cx="159300" cy="159300"/>
            </a:xfrm>
            <a:prstGeom prst="ellipse">
              <a:avLst/>
            </a:prstGeom>
            <a:solidFill>
              <a:srgbClr val="D6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212820" y="3135660"/>
              <a:ext cx="223500" cy="223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1827451" y="4304077"/>
              <a:ext cx="159300" cy="159300"/>
            </a:xfrm>
            <a:prstGeom prst="ellipse">
              <a:avLst/>
            </a:prstGeom>
            <a:solidFill>
              <a:srgbClr val="E1E7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57"/>
          <p:cNvSpPr/>
          <p:nvPr/>
        </p:nvSpPr>
        <p:spPr>
          <a:xfrm>
            <a:off x="1830550" y="4605175"/>
            <a:ext cx="206400" cy="20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57"/>
          <p:cNvSpPr/>
          <p:nvPr/>
        </p:nvSpPr>
        <p:spPr>
          <a:xfrm>
            <a:off x="1307525" y="4400125"/>
            <a:ext cx="102000" cy="10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57"/>
          <p:cNvSpPr/>
          <p:nvPr/>
        </p:nvSpPr>
        <p:spPr>
          <a:xfrm>
            <a:off x="1694275" y="4678075"/>
            <a:ext cx="60600" cy="6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57"/>
          <p:cNvSpPr/>
          <p:nvPr/>
        </p:nvSpPr>
        <p:spPr>
          <a:xfrm>
            <a:off x="1019775" y="4738675"/>
            <a:ext cx="174900" cy="17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065;p49"/>
          <p:cNvGrpSpPr/>
          <p:nvPr/>
        </p:nvGrpSpPr>
        <p:grpSpPr>
          <a:xfrm>
            <a:off x="0" y="2173076"/>
            <a:ext cx="2655247" cy="2642651"/>
            <a:chOff x="4495621" y="738354"/>
            <a:chExt cx="4343747" cy="3995583"/>
          </a:xfrm>
        </p:grpSpPr>
        <p:sp>
          <p:nvSpPr>
            <p:cNvPr id="164" name="Google Shape;1066;p49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067;p49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172" name="Google Shape;1068;p49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avLst/>
                <a:gdLst/>
                <a:ahLst/>
                <a:cxnLst/>
                <a:rect l="l" t="t" r="r" b="b"/>
                <a:pathLst>
                  <a:path w="28555" h="28588" extrusionOk="0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069;p49"/>
              <p:cNvSpPr/>
              <p:nvPr/>
            </p:nvSpPr>
            <p:spPr>
              <a:xfrm>
                <a:off x="2449425" y="1118750"/>
                <a:ext cx="73400" cy="238525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9541" extrusionOk="0">
                    <a:moveTo>
                      <a:pt x="0" y="0"/>
                    </a:moveTo>
                    <a:lnTo>
                      <a:pt x="0" y="9540"/>
                    </a:lnTo>
                    <a:lnTo>
                      <a:pt x="2936" y="9540"/>
                    </a:lnTo>
                    <a:lnTo>
                      <a:pt x="29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070;p49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3553" extrusionOk="0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071;p49"/>
              <p:cNvSpPr/>
              <p:nvPr/>
            </p:nvSpPr>
            <p:spPr>
              <a:xfrm>
                <a:off x="2570350" y="1111250"/>
                <a:ext cx="2293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9841" extrusionOk="0">
                    <a:moveTo>
                      <a:pt x="5704" y="0"/>
                    </a:moveTo>
                    <a:cubicBezTo>
                      <a:pt x="4537" y="0"/>
                      <a:pt x="3436" y="600"/>
                      <a:pt x="2835" y="1601"/>
                    </a:cubicBezTo>
                    <a:lnTo>
                      <a:pt x="2835" y="300"/>
                    </a:lnTo>
                    <a:lnTo>
                      <a:pt x="0" y="300"/>
                    </a:lnTo>
                    <a:lnTo>
                      <a:pt x="0" y="9840"/>
                    </a:lnTo>
                    <a:lnTo>
                      <a:pt x="2835" y="9840"/>
                    </a:lnTo>
                    <a:lnTo>
                      <a:pt x="2835" y="4837"/>
                    </a:lnTo>
                    <a:cubicBezTo>
                      <a:pt x="2835" y="3503"/>
                      <a:pt x="3436" y="2702"/>
                      <a:pt x="4637" y="2702"/>
                    </a:cubicBezTo>
                    <a:cubicBezTo>
                      <a:pt x="5704" y="2702"/>
                      <a:pt x="6238" y="3469"/>
                      <a:pt x="6238" y="4837"/>
                    </a:cubicBezTo>
                    <a:lnTo>
                      <a:pt x="6238" y="9840"/>
                    </a:lnTo>
                    <a:lnTo>
                      <a:pt x="9173" y="9840"/>
                    </a:lnTo>
                    <a:lnTo>
                      <a:pt x="9173" y="3803"/>
                    </a:lnTo>
                    <a:cubicBezTo>
                      <a:pt x="9173" y="1234"/>
                      <a:pt x="7739" y="0"/>
                      <a:pt x="57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072;p49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6180" extrusionOk="0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073;p49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7987" extrusionOk="0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074;p49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18915" extrusionOk="0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075;p49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11142" extrusionOk="0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076;p49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84700" h="234" extrusionOk="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077;p49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avLst/>
                <a:gdLst/>
                <a:ahLst/>
                <a:cxnLst/>
                <a:rect l="l" t="t" r="r" b="b"/>
                <a:pathLst>
                  <a:path w="38661" h="33890" extrusionOk="0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078;p49"/>
              <p:cNvSpPr/>
              <p:nvPr/>
            </p:nvSpPr>
            <p:spPr>
              <a:xfrm>
                <a:off x="4864475" y="1513825"/>
                <a:ext cx="429500" cy="526225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21049" extrusionOk="0">
                    <a:moveTo>
                      <a:pt x="9211" y="1"/>
                    </a:moveTo>
                    <a:cubicBezTo>
                      <a:pt x="8084" y="1"/>
                      <a:pt x="6893" y="263"/>
                      <a:pt x="5705" y="842"/>
                    </a:cubicBezTo>
                    <a:cubicBezTo>
                      <a:pt x="768" y="3244"/>
                      <a:pt x="1" y="8014"/>
                      <a:pt x="1435" y="10950"/>
                    </a:cubicBezTo>
                    <a:cubicBezTo>
                      <a:pt x="2260" y="12664"/>
                      <a:pt x="3599" y="13895"/>
                      <a:pt x="5222" y="13895"/>
                    </a:cubicBezTo>
                    <a:cubicBezTo>
                      <a:pt x="5304" y="13895"/>
                      <a:pt x="5387" y="13892"/>
                      <a:pt x="5471" y="13885"/>
                    </a:cubicBezTo>
                    <a:cubicBezTo>
                      <a:pt x="5738" y="13885"/>
                      <a:pt x="5938" y="13618"/>
                      <a:pt x="5871" y="13385"/>
                    </a:cubicBezTo>
                    <a:cubicBezTo>
                      <a:pt x="5838" y="13185"/>
                      <a:pt x="5738" y="12651"/>
                      <a:pt x="5671" y="12451"/>
                    </a:cubicBezTo>
                    <a:cubicBezTo>
                      <a:pt x="5638" y="12151"/>
                      <a:pt x="5538" y="12084"/>
                      <a:pt x="5271" y="11950"/>
                    </a:cubicBezTo>
                    <a:cubicBezTo>
                      <a:pt x="4504" y="11583"/>
                      <a:pt x="3937" y="10983"/>
                      <a:pt x="3603" y="10216"/>
                    </a:cubicBezTo>
                    <a:cubicBezTo>
                      <a:pt x="2336" y="7614"/>
                      <a:pt x="3136" y="4312"/>
                      <a:pt x="6305" y="2777"/>
                    </a:cubicBezTo>
                    <a:cubicBezTo>
                      <a:pt x="7184" y="2343"/>
                      <a:pt x="8023" y="2141"/>
                      <a:pt x="8794" y="2141"/>
                    </a:cubicBezTo>
                    <a:cubicBezTo>
                      <a:pt x="10450" y="2141"/>
                      <a:pt x="11792" y="3074"/>
                      <a:pt x="12543" y="4645"/>
                    </a:cubicBezTo>
                    <a:cubicBezTo>
                      <a:pt x="14011" y="7647"/>
                      <a:pt x="13911" y="10816"/>
                      <a:pt x="11942" y="11784"/>
                    </a:cubicBezTo>
                    <a:cubicBezTo>
                      <a:pt x="11665" y="11931"/>
                      <a:pt x="11371" y="12000"/>
                      <a:pt x="11084" y="12000"/>
                    </a:cubicBezTo>
                    <a:cubicBezTo>
                      <a:pt x="10270" y="12000"/>
                      <a:pt x="9513" y="11446"/>
                      <a:pt x="9341" y="10583"/>
                    </a:cubicBezTo>
                    <a:cubicBezTo>
                      <a:pt x="9007" y="9082"/>
                      <a:pt x="8907" y="7380"/>
                      <a:pt x="8440" y="6446"/>
                    </a:cubicBezTo>
                    <a:cubicBezTo>
                      <a:pt x="8141" y="5823"/>
                      <a:pt x="7618" y="5386"/>
                      <a:pt x="6983" y="5386"/>
                    </a:cubicBezTo>
                    <a:cubicBezTo>
                      <a:pt x="6769" y="5386"/>
                      <a:pt x="6541" y="5436"/>
                      <a:pt x="6305" y="5546"/>
                    </a:cubicBezTo>
                    <a:cubicBezTo>
                      <a:pt x="5171" y="6113"/>
                      <a:pt x="4837" y="7681"/>
                      <a:pt x="5605" y="9215"/>
                    </a:cubicBezTo>
                    <a:cubicBezTo>
                      <a:pt x="5871" y="9782"/>
                      <a:pt x="6238" y="10283"/>
                      <a:pt x="6739" y="10716"/>
                    </a:cubicBezTo>
                    <a:cubicBezTo>
                      <a:pt x="6739" y="10716"/>
                      <a:pt x="7940" y="16087"/>
                      <a:pt x="8140" y="17021"/>
                    </a:cubicBezTo>
                    <a:cubicBezTo>
                      <a:pt x="8540" y="18889"/>
                      <a:pt x="9908" y="20757"/>
                      <a:pt x="10041" y="20990"/>
                    </a:cubicBezTo>
                    <a:cubicBezTo>
                      <a:pt x="10067" y="21030"/>
                      <a:pt x="10109" y="21048"/>
                      <a:pt x="10152" y="21048"/>
                    </a:cubicBezTo>
                    <a:cubicBezTo>
                      <a:pt x="10219" y="21048"/>
                      <a:pt x="10288" y="21004"/>
                      <a:pt x="10308" y="20924"/>
                    </a:cubicBezTo>
                    <a:cubicBezTo>
                      <a:pt x="10341" y="20723"/>
                      <a:pt x="10875" y="18455"/>
                      <a:pt x="10541" y="16620"/>
                    </a:cubicBezTo>
                    <a:cubicBezTo>
                      <a:pt x="10441" y="16087"/>
                      <a:pt x="9874" y="13385"/>
                      <a:pt x="9874" y="13385"/>
                    </a:cubicBezTo>
                    <a:lnTo>
                      <a:pt x="9874" y="13385"/>
                    </a:lnTo>
                    <a:cubicBezTo>
                      <a:pt x="10246" y="13668"/>
                      <a:pt x="10797" y="13820"/>
                      <a:pt x="11402" y="13820"/>
                    </a:cubicBezTo>
                    <a:cubicBezTo>
                      <a:pt x="11936" y="13820"/>
                      <a:pt x="12512" y="13702"/>
                      <a:pt x="13043" y="13451"/>
                    </a:cubicBezTo>
                    <a:cubicBezTo>
                      <a:pt x="16379" y="11817"/>
                      <a:pt x="17180" y="7681"/>
                      <a:pt x="15178" y="3611"/>
                    </a:cubicBezTo>
                    <a:cubicBezTo>
                      <a:pt x="14126" y="1438"/>
                      <a:pt x="11847" y="1"/>
                      <a:pt x="92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079;p49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avLst/>
                <a:gdLst/>
                <a:ahLst/>
                <a:cxnLst/>
                <a:rect l="l" t="t" r="r" b="b"/>
                <a:pathLst>
                  <a:path w="26420" h="23378" extrusionOk="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080;p49"/>
              <p:cNvSpPr/>
              <p:nvPr/>
            </p:nvSpPr>
            <p:spPr>
              <a:xfrm>
                <a:off x="5611675" y="2890850"/>
                <a:ext cx="386125" cy="366950"/>
              </a:xfrm>
              <a:custGeom>
                <a:avLst/>
                <a:gdLst/>
                <a:ahLst/>
                <a:cxnLst/>
                <a:rect l="l" t="t" r="r" b="b"/>
                <a:pathLst>
                  <a:path w="15445" h="14678" extrusionOk="0">
                    <a:moveTo>
                      <a:pt x="14378" y="9107"/>
                    </a:moveTo>
                    <a:cubicBezTo>
                      <a:pt x="15445" y="5938"/>
                      <a:pt x="13844" y="2469"/>
                      <a:pt x="10708" y="1235"/>
                    </a:cubicBezTo>
                    <a:cubicBezTo>
                      <a:pt x="7573" y="0"/>
                      <a:pt x="4037" y="1468"/>
                      <a:pt x="2669" y="4537"/>
                    </a:cubicBezTo>
                    <a:cubicBezTo>
                      <a:pt x="2636" y="4604"/>
                      <a:pt x="2602" y="4704"/>
                      <a:pt x="2569" y="4770"/>
                    </a:cubicBezTo>
                    <a:cubicBezTo>
                      <a:pt x="2169" y="5838"/>
                      <a:pt x="2069" y="7005"/>
                      <a:pt x="2269" y="8106"/>
                    </a:cubicBezTo>
                    <a:lnTo>
                      <a:pt x="1" y="10841"/>
                    </a:lnTo>
                    <a:lnTo>
                      <a:pt x="3670" y="11042"/>
                    </a:lnTo>
                    <a:cubicBezTo>
                      <a:pt x="6739" y="14677"/>
                      <a:pt x="12576" y="13710"/>
                      <a:pt x="14311" y="9274"/>
                    </a:cubicBezTo>
                    <a:cubicBezTo>
                      <a:pt x="14344" y="9207"/>
                      <a:pt x="14378" y="9174"/>
                      <a:pt x="14378" y="9107"/>
                    </a:cubicBezTo>
                    <a:close/>
                    <a:moveTo>
                      <a:pt x="6572" y="11909"/>
                    </a:moveTo>
                    <a:cubicBezTo>
                      <a:pt x="5605" y="11542"/>
                      <a:pt x="4771" y="10908"/>
                      <a:pt x="4170" y="10074"/>
                    </a:cubicBezTo>
                    <a:lnTo>
                      <a:pt x="2035" y="9941"/>
                    </a:lnTo>
                    <a:lnTo>
                      <a:pt x="3336" y="8373"/>
                    </a:lnTo>
                    <a:cubicBezTo>
                      <a:pt x="3069" y="7306"/>
                      <a:pt x="3103" y="6171"/>
                      <a:pt x="3503" y="5137"/>
                    </a:cubicBezTo>
                    <a:cubicBezTo>
                      <a:pt x="3570" y="4971"/>
                      <a:pt x="3637" y="4804"/>
                      <a:pt x="3703" y="4670"/>
                    </a:cubicBezTo>
                    <a:cubicBezTo>
                      <a:pt x="4937" y="2235"/>
                      <a:pt x="7840" y="1134"/>
                      <a:pt x="10375" y="2135"/>
                    </a:cubicBezTo>
                    <a:cubicBezTo>
                      <a:pt x="12910" y="3136"/>
                      <a:pt x="14278" y="5905"/>
                      <a:pt x="13510" y="8506"/>
                    </a:cubicBezTo>
                    <a:cubicBezTo>
                      <a:pt x="13477" y="8640"/>
                      <a:pt x="13444" y="8773"/>
                      <a:pt x="13377" y="8907"/>
                    </a:cubicBezTo>
                    <a:cubicBezTo>
                      <a:pt x="12343" y="11609"/>
                      <a:pt x="9274" y="12976"/>
                      <a:pt x="6572" y="119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081;p49"/>
              <p:cNvSpPr/>
              <p:nvPr/>
            </p:nvSpPr>
            <p:spPr>
              <a:xfrm>
                <a:off x="5760125" y="2980075"/>
                <a:ext cx="1251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7006" extrusionOk="0">
                    <a:moveTo>
                      <a:pt x="4770" y="5671"/>
                    </a:moveTo>
                    <a:cubicBezTo>
                      <a:pt x="4637" y="5538"/>
                      <a:pt x="4070" y="4904"/>
                      <a:pt x="3936" y="4837"/>
                    </a:cubicBezTo>
                    <a:cubicBezTo>
                      <a:pt x="3836" y="4737"/>
                      <a:pt x="3736" y="4671"/>
                      <a:pt x="3603" y="4771"/>
                    </a:cubicBezTo>
                    <a:cubicBezTo>
                      <a:pt x="3436" y="4871"/>
                      <a:pt x="3036" y="5104"/>
                      <a:pt x="2936" y="5171"/>
                    </a:cubicBezTo>
                    <a:cubicBezTo>
                      <a:pt x="2802" y="5204"/>
                      <a:pt x="2702" y="5204"/>
                      <a:pt x="2602" y="5071"/>
                    </a:cubicBezTo>
                    <a:cubicBezTo>
                      <a:pt x="2235" y="4737"/>
                      <a:pt x="1935" y="4337"/>
                      <a:pt x="1701" y="3903"/>
                    </a:cubicBezTo>
                    <a:cubicBezTo>
                      <a:pt x="1501" y="3503"/>
                      <a:pt x="1368" y="3069"/>
                      <a:pt x="1301" y="2636"/>
                    </a:cubicBezTo>
                    <a:cubicBezTo>
                      <a:pt x="1268" y="2436"/>
                      <a:pt x="1368" y="2402"/>
                      <a:pt x="1468" y="2369"/>
                    </a:cubicBezTo>
                    <a:cubicBezTo>
                      <a:pt x="1568" y="2302"/>
                      <a:pt x="1668" y="2235"/>
                      <a:pt x="1768" y="2202"/>
                    </a:cubicBezTo>
                    <a:lnTo>
                      <a:pt x="1868" y="2135"/>
                    </a:lnTo>
                    <a:cubicBezTo>
                      <a:pt x="1902" y="2102"/>
                      <a:pt x="1968" y="2035"/>
                      <a:pt x="2002" y="2002"/>
                    </a:cubicBezTo>
                    <a:cubicBezTo>
                      <a:pt x="2102" y="1935"/>
                      <a:pt x="2135" y="1835"/>
                      <a:pt x="2102" y="1735"/>
                    </a:cubicBezTo>
                    <a:cubicBezTo>
                      <a:pt x="2102" y="1668"/>
                      <a:pt x="2068" y="834"/>
                      <a:pt x="2068" y="534"/>
                    </a:cubicBezTo>
                    <a:cubicBezTo>
                      <a:pt x="2035" y="201"/>
                      <a:pt x="1902" y="201"/>
                      <a:pt x="1835" y="167"/>
                    </a:cubicBezTo>
                    <a:cubicBezTo>
                      <a:pt x="1735" y="134"/>
                      <a:pt x="1668" y="67"/>
                      <a:pt x="1568" y="34"/>
                    </a:cubicBezTo>
                    <a:cubicBezTo>
                      <a:pt x="1401" y="1"/>
                      <a:pt x="1234" y="1"/>
                      <a:pt x="1101" y="67"/>
                    </a:cubicBezTo>
                    <a:cubicBezTo>
                      <a:pt x="667" y="267"/>
                      <a:pt x="300" y="634"/>
                      <a:pt x="134" y="1068"/>
                    </a:cubicBezTo>
                    <a:cubicBezTo>
                      <a:pt x="67" y="1235"/>
                      <a:pt x="34" y="1402"/>
                      <a:pt x="34" y="1602"/>
                    </a:cubicBezTo>
                    <a:cubicBezTo>
                      <a:pt x="0" y="2002"/>
                      <a:pt x="67" y="2402"/>
                      <a:pt x="167" y="2769"/>
                    </a:cubicBezTo>
                    <a:cubicBezTo>
                      <a:pt x="200" y="2903"/>
                      <a:pt x="567" y="4737"/>
                      <a:pt x="1801" y="5871"/>
                    </a:cubicBezTo>
                    <a:cubicBezTo>
                      <a:pt x="3036" y="7006"/>
                      <a:pt x="3136" y="6805"/>
                      <a:pt x="3403" y="6905"/>
                    </a:cubicBezTo>
                    <a:cubicBezTo>
                      <a:pt x="3836" y="6972"/>
                      <a:pt x="4303" y="6872"/>
                      <a:pt x="4637" y="6572"/>
                    </a:cubicBezTo>
                    <a:cubicBezTo>
                      <a:pt x="4837" y="6405"/>
                      <a:pt x="4937" y="6172"/>
                      <a:pt x="5004" y="5938"/>
                    </a:cubicBezTo>
                    <a:cubicBezTo>
                      <a:pt x="4937" y="5871"/>
                      <a:pt x="4870" y="5771"/>
                      <a:pt x="4770" y="56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082;p49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avLst/>
                <a:gdLst/>
                <a:ahLst/>
                <a:cxnLst/>
                <a:rect l="l" t="t" r="r" b="b"/>
                <a:pathLst>
                  <a:path w="17847" h="17814" extrusionOk="0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083;p49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9507" h="7725" extrusionOk="0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084;p49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0700" extrusionOk="0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085;p49"/>
              <p:cNvSpPr/>
              <p:nvPr/>
            </p:nvSpPr>
            <p:spPr>
              <a:xfrm>
                <a:off x="1999925" y="3887600"/>
                <a:ext cx="455350" cy="453225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18129" extrusionOk="0">
                    <a:moveTo>
                      <a:pt x="11859" y="1492"/>
                    </a:moveTo>
                    <a:cubicBezTo>
                      <a:pt x="12047" y="1492"/>
                      <a:pt x="12232" y="1503"/>
                      <a:pt x="12410" y="1527"/>
                    </a:cubicBezTo>
                    <a:cubicBezTo>
                      <a:pt x="12810" y="1560"/>
                      <a:pt x="13177" y="1693"/>
                      <a:pt x="13510" y="1927"/>
                    </a:cubicBezTo>
                    <a:cubicBezTo>
                      <a:pt x="13844" y="2127"/>
                      <a:pt x="14111" y="2394"/>
                      <a:pt x="14344" y="2694"/>
                    </a:cubicBezTo>
                    <a:cubicBezTo>
                      <a:pt x="14645" y="3161"/>
                      <a:pt x="14845" y="3628"/>
                      <a:pt x="14978" y="4162"/>
                    </a:cubicBezTo>
                    <a:cubicBezTo>
                      <a:pt x="15245" y="5029"/>
                      <a:pt x="15312" y="5263"/>
                      <a:pt x="15812" y="7464"/>
                    </a:cubicBezTo>
                    <a:cubicBezTo>
                      <a:pt x="16346" y="9632"/>
                      <a:pt x="16379" y="9899"/>
                      <a:pt x="16546" y="10800"/>
                    </a:cubicBezTo>
                    <a:cubicBezTo>
                      <a:pt x="16679" y="11300"/>
                      <a:pt x="16713" y="11834"/>
                      <a:pt x="16646" y="12368"/>
                    </a:cubicBezTo>
                    <a:cubicBezTo>
                      <a:pt x="16579" y="12768"/>
                      <a:pt x="16446" y="13135"/>
                      <a:pt x="16246" y="13468"/>
                    </a:cubicBezTo>
                    <a:cubicBezTo>
                      <a:pt x="16046" y="13802"/>
                      <a:pt x="15779" y="14069"/>
                      <a:pt x="15445" y="14302"/>
                    </a:cubicBezTo>
                    <a:cubicBezTo>
                      <a:pt x="15012" y="14603"/>
                      <a:pt x="14511" y="14803"/>
                      <a:pt x="14011" y="14936"/>
                    </a:cubicBezTo>
                    <a:cubicBezTo>
                      <a:pt x="13177" y="15203"/>
                      <a:pt x="12910" y="15270"/>
                      <a:pt x="10708" y="15770"/>
                    </a:cubicBezTo>
                    <a:cubicBezTo>
                      <a:pt x="8507" y="16304"/>
                      <a:pt x="8273" y="16337"/>
                      <a:pt x="7373" y="16504"/>
                    </a:cubicBezTo>
                    <a:cubicBezTo>
                      <a:pt x="7017" y="16593"/>
                      <a:pt x="6661" y="16637"/>
                      <a:pt x="6305" y="16637"/>
                    </a:cubicBezTo>
                    <a:cubicBezTo>
                      <a:pt x="6127" y="16637"/>
                      <a:pt x="5949" y="16626"/>
                      <a:pt x="5772" y="16604"/>
                    </a:cubicBezTo>
                    <a:cubicBezTo>
                      <a:pt x="5405" y="16537"/>
                      <a:pt x="5038" y="16404"/>
                      <a:pt x="4704" y="16204"/>
                    </a:cubicBezTo>
                    <a:cubicBezTo>
                      <a:pt x="4371" y="16004"/>
                      <a:pt x="4104" y="15703"/>
                      <a:pt x="3904" y="15403"/>
                    </a:cubicBezTo>
                    <a:cubicBezTo>
                      <a:pt x="3603" y="14936"/>
                      <a:pt x="3370" y="14469"/>
                      <a:pt x="3236" y="13935"/>
                    </a:cubicBezTo>
                    <a:cubicBezTo>
                      <a:pt x="3003" y="13068"/>
                      <a:pt x="2936" y="12835"/>
                      <a:pt x="2403" y="10633"/>
                    </a:cubicBezTo>
                    <a:cubicBezTo>
                      <a:pt x="1902" y="8465"/>
                      <a:pt x="1835" y="8198"/>
                      <a:pt x="1669" y="7297"/>
                    </a:cubicBezTo>
                    <a:cubicBezTo>
                      <a:pt x="1535" y="6797"/>
                      <a:pt x="1535" y="6263"/>
                      <a:pt x="1602" y="5730"/>
                    </a:cubicBezTo>
                    <a:cubicBezTo>
                      <a:pt x="1702" y="4929"/>
                      <a:pt x="2136" y="4229"/>
                      <a:pt x="2769" y="3795"/>
                    </a:cubicBezTo>
                    <a:cubicBezTo>
                      <a:pt x="3203" y="3495"/>
                      <a:pt x="3703" y="3295"/>
                      <a:pt x="4237" y="3161"/>
                    </a:cubicBezTo>
                    <a:cubicBezTo>
                      <a:pt x="5071" y="2894"/>
                      <a:pt x="5338" y="2828"/>
                      <a:pt x="7506" y="2327"/>
                    </a:cubicBezTo>
                    <a:lnTo>
                      <a:pt x="7506" y="2361"/>
                    </a:lnTo>
                    <a:cubicBezTo>
                      <a:pt x="9674" y="1827"/>
                      <a:pt x="9941" y="1760"/>
                      <a:pt x="10842" y="1593"/>
                    </a:cubicBezTo>
                    <a:cubicBezTo>
                      <a:pt x="11165" y="1529"/>
                      <a:pt x="11516" y="1492"/>
                      <a:pt x="11859" y="1492"/>
                    </a:cubicBezTo>
                    <a:close/>
                    <a:moveTo>
                      <a:pt x="11848" y="1"/>
                    </a:moveTo>
                    <a:cubicBezTo>
                      <a:pt x="11423" y="1"/>
                      <a:pt x="10999" y="45"/>
                      <a:pt x="10575" y="126"/>
                    </a:cubicBezTo>
                    <a:cubicBezTo>
                      <a:pt x="9674" y="292"/>
                      <a:pt x="9408" y="359"/>
                      <a:pt x="7173" y="893"/>
                    </a:cubicBezTo>
                    <a:lnTo>
                      <a:pt x="7173" y="826"/>
                    </a:lnTo>
                    <a:cubicBezTo>
                      <a:pt x="4938" y="1360"/>
                      <a:pt x="4671" y="1427"/>
                      <a:pt x="3804" y="1693"/>
                    </a:cubicBezTo>
                    <a:cubicBezTo>
                      <a:pt x="3136" y="1860"/>
                      <a:pt x="2503" y="2127"/>
                      <a:pt x="1902" y="2527"/>
                    </a:cubicBezTo>
                    <a:cubicBezTo>
                      <a:pt x="901" y="3228"/>
                      <a:pt x="234" y="4295"/>
                      <a:pt x="101" y="5496"/>
                    </a:cubicBezTo>
                    <a:cubicBezTo>
                      <a:pt x="1" y="6197"/>
                      <a:pt x="34" y="6897"/>
                      <a:pt x="168" y="7564"/>
                    </a:cubicBezTo>
                    <a:cubicBezTo>
                      <a:pt x="334" y="8465"/>
                      <a:pt x="401" y="8732"/>
                      <a:pt x="935" y="10967"/>
                    </a:cubicBezTo>
                    <a:cubicBezTo>
                      <a:pt x="1469" y="13168"/>
                      <a:pt x="1535" y="13468"/>
                      <a:pt x="1769" y="14336"/>
                    </a:cubicBezTo>
                    <a:cubicBezTo>
                      <a:pt x="1936" y="15003"/>
                      <a:pt x="2202" y="15637"/>
                      <a:pt x="2603" y="16204"/>
                    </a:cubicBezTo>
                    <a:cubicBezTo>
                      <a:pt x="2936" y="16737"/>
                      <a:pt x="3370" y="17171"/>
                      <a:pt x="3904" y="17471"/>
                    </a:cubicBezTo>
                    <a:cubicBezTo>
                      <a:pt x="4404" y="17805"/>
                      <a:pt x="4971" y="18005"/>
                      <a:pt x="5571" y="18072"/>
                    </a:cubicBezTo>
                    <a:cubicBezTo>
                      <a:pt x="5834" y="18109"/>
                      <a:pt x="6097" y="18128"/>
                      <a:pt x="6360" y="18128"/>
                    </a:cubicBezTo>
                    <a:cubicBezTo>
                      <a:pt x="6797" y="18128"/>
                      <a:pt x="7235" y="18076"/>
                      <a:pt x="7673" y="17972"/>
                    </a:cubicBezTo>
                    <a:cubicBezTo>
                      <a:pt x="8540" y="17805"/>
                      <a:pt x="8840" y="17738"/>
                      <a:pt x="11042" y="17238"/>
                    </a:cubicBezTo>
                    <a:cubicBezTo>
                      <a:pt x="13277" y="16704"/>
                      <a:pt x="13544" y="16604"/>
                      <a:pt x="14411" y="16404"/>
                    </a:cubicBezTo>
                    <a:cubicBezTo>
                      <a:pt x="15078" y="16204"/>
                      <a:pt x="15712" y="15937"/>
                      <a:pt x="16312" y="15570"/>
                    </a:cubicBezTo>
                    <a:cubicBezTo>
                      <a:pt x="16813" y="15203"/>
                      <a:pt x="17213" y="14769"/>
                      <a:pt x="17547" y="14269"/>
                    </a:cubicBezTo>
                    <a:cubicBezTo>
                      <a:pt x="17847" y="13769"/>
                      <a:pt x="18047" y="13202"/>
                      <a:pt x="18147" y="12601"/>
                    </a:cubicBezTo>
                    <a:cubicBezTo>
                      <a:pt x="18214" y="11901"/>
                      <a:pt x="18180" y="11200"/>
                      <a:pt x="18047" y="10500"/>
                    </a:cubicBezTo>
                    <a:cubicBezTo>
                      <a:pt x="17880" y="9632"/>
                      <a:pt x="17814" y="9366"/>
                      <a:pt x="17280" y="7131"/>
                    </a:cubicBezTo>
                    <a:cubicBezTo>
                      <a:pt x="16746" y="4896"/>
                      <a:pt x="16679" y="4629"/>
                      <a:pt x="16446" y="3762"/>
                    </a:cubicBezTo>
                    <a:cubicBezTo>
                      <a:pt x="16279" y="3094"/>
                      <a:pt x="16012" y="2461"/>
                      <a:pt x="15612" y="1860"/>
                    </a:cubicBezTo>
                    <a:cubicBezTo>
                      <a:pt x="15278" y="1360"/>
                      <a:pt x="14845" y="960"/>
                      <a:pt x="14344" y="659"/>
                    </a:cubicBezTo>
                    <a:cubicBezTo>
                      <a:pt x="13811" y="326"/>
                      <a:pt x="13244" y="126"/>
                      <a:pt x="12677" y="59"/>
                    </a:cubicBezTo>
                    <a:cubicBezTo>
                      <a:pt x="12400" y="19"/>
                      <a:pt x="12124" y="1"/>
                      <a:pt x="118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086;p49"/>
              <p:cNvSpPr/>
              <p:nvPr/>
            </p:nvSpPr>
            <p:spPr>
              <a:xfrm>
                <a:off x="2089175" y="4006050"/>
                <a:ext cx="260350" cy="216125"/>
              </a:xfrm>
              <a:custGeom>
                <a:avLst/>
                <a:gdLst/>
                <a:ahLst/>
                <a:cxnLst/>
                <a:rect l="l" t="t" r="r" b="b"/>
                <a:pathLst>
                  <a:path w="10414" h="8645" extrusionOk="0">
                    <a:moveTo>
                      <a:pt x="5537" y="1505"/>
                    </a:moveTo>
                    <a:cubicBezTo>
                      <a:pt x="6748" y="1505"/>
                      <a:pt x="7948" y="2265"/>
                      <a:pt x="8273" y="3660"/>
                    </a:cubicBezTo>
                    <a:cubicBezTo>
                      <a:pt x="8640" y="5161"/>
                      <a:pt x="7706" y="6696"/>
                      <a:pt x="6204" y="7063"/>
                    </a:cubicBezTo>
                    <a:cubicBezTo>
                      <a:pt x="5979" y="7115"/>
                      <a:pt x="5758" y="7140"/>
                      <a:pt x="5544" y="7140"/>
                    </a:cubicBezTo>
                    <a:cubicBezTo>
                      <a:pt x="3445" y="7140"/>
                      <a:pt x="1989" y="4763"/>
                      <a:pt x="3169" y="2826"/>
                    </a:cubicBezTo>
                    <a:cubicBezTo>
                      <a:pt x="3725" y="1928"/>
                      <a:pt x="4634" y="1505"/>
                      <a:pt x="5537" y="1505"/>
                    </a:cubicBezTo>
                    <a:close/>
                    <a:moveTo>
                      <a:pt x="5553" y="0"/>
                    </a:moveTo>
                    <a:cubicBezTo>
                      <a:pt x="5217" y="0"/>
                      <a:pt x="4876" y="41"/>
                      <a:pt x="4537" y="124"/>
                    </a:cubicBezTo>
                    <a:cubicBezTo>
                      <a:pt x="801" y="992"/>
                      <a:pt x="0" y="5962"/>
                      <a:pt x="3269" y="7997"/>
                    </a:cubicBezTo>
                    <a:cubicBezTo>
                      <a:pt x="4000" y="8444"/>
                      <a:pt x="4771" y="8645"/>
                      <a:pt x="5518" y="8645"/>
                    </a:cubicBezTo>
                    <a:cubicBezTo>
                      <a:pt x="8111" y="8645"/>
                      <a:pt x="10414" y="6227"/>
                      <a:pt x="9740" y="3327"/>
                    </a:cubicBezTo>
                    <a:cubicBezTo>
                      <a:pt x="9257" y="1336"/>
                      <a:pt x="7489" y="0"/>
                      <a:pt x="55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087;p49"/>
              <p:cNvSpPr/>
              <p:nvPr/>
            </p:nvSpPr>
            <p:spPr>
              <a:xfrm>
                <a:off x="2278475" y="3953375"/>
                <a:ext cx="6060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019" extrusionOk="0">
                    <a:moveTo>
                      <a:pt x="1304" y="0"/>
                    </a:moveTo>
                    <a:cubicBezTo>
                      <a:pt x="1226" y="0"/>
                      <a:pt x="1147" y="10"/>
                      <a:pt x="1068" y="30"/>
                    </a:cubicBezTo>
                    <a:cubicBezTo>
                      <a:pt x="167" y="230"/>
                      <a:pt x="0" y="1397"/>
                      <a:pt x="767" y="1864"/>
                    </a:cubicBezTo>
                    <a:cubicBezTo>
                      <a:pt x="942" y="1970"/>
                      <a:pt x="1124" y="2018"/>
                      <a:pt x="1301" y="2018"/>
                    </a:cubicBezTo>
                    <a:cubicBezTo>
                      <a:pt x="1900" y="2018"/>
                      <a:pt x="2423" y="1467"/>
                      <a:pt x="2268" y="797"/>
                    </a:cubicBezTo>
                    <a:cubicBezTo>
                      <a:pt x="2155" y="314"/>
                      <a:pt x="1751" y="0"/>
                      <a:pt x="1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088;p49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14311" extrusionOk="0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089;p49"/>
              <p:cNvSpPr/>
              <p:nvPr/>
            </p:nvSpPr>
            <p:spPr>
              <a:xfrm>
                <a:off x="5172200" y="3862375"/>
                <a:ext cx="100925" cy="2160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8640" extrusionOk="0">
                    <a:moveTo>
                      <a:pt x="2802" y="0"/>
                    </a:moveTo>
                    <a:cubicBezTo>
                      <a:pt x="1501" y="0"/>
                      <a:pt x="934" y="601"/>
                      <a:pt x="934" y="1668"/>
                    </a:cubicBezTo>
                    <a:lnTo>
                      <a:pt x="934" y="2836"/>
                    </a:lnTo>
                    <a:lnTo>
                      <a:pt x="0" y="2836"/>
                    </a:lnTo>
                    <a:lnTo>
                      <a:pt x="0" y="4304"/>
                    </a:lnTo>
                    <a:lnTo>
                      <a:pt x="901" y="4304"/>
                    </a:lnTo>
                    <a:lnTo>
                      <a:pt x="901" y="8640"/>
                    </a:lnTo>
                    <a:lnTo>
                      <a:pt x="2669" y="8640"/>
                    </a:lnTo>
                    <a:lnTo>
                      <a:pt x="2669" y="4304"/>
                    </a:lnTo>
                    <a:lnTo>
                      <a:pt x="3870" y="4304"/>
                    </a:lnTo>
                    <a:lnTo>
                      <a:pt x="4003" y="2836"/>
                    </a:lnTo>
                    <a:lnTo>
                      <a:pt x="2669" y="2836"/>
                    </a:lnTo>
                    <a:lnTo>
                      <a:pt x="2669" y="2002"/>
                    </a:lnTo>
                    <a:cubicBezTo>
                      <a:pt x="2669" y="1668"/>
                      <a:pt x="2736" y="1535"/>
                      <a:pt x="3069" y="1535"/>
                    </a:cubicBezTo>
                    <a:lnTo>
                      <a:pt x="4037" y="1535"/>
                    </a:lnTo>
                    <a:lnTo>
                      <a:pt x="4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090;p49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avLst/>
                <a:gdLst/>
                <a:ahLst/>
                <a:cxnLst/>
                <a:rect l="l" t="t" r="r" b="b"/>
                <a:pathLst>
                  <a:path w="82560" h="169188" extrusionOk="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091;p49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avLst/>
                <a:gdLst/>
                <a:ahLst/>
                <a:cxnLst/>
                <a:rect l="l" t="t" r="r" b="b"/>
                <a:pathLst>
                  <a:path w="74921" h="158214" extrusionOk="0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092;p49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35" extrusionOk="0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093;p49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094;p49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48" extrusionOk="0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095;p49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6866" extrusionOk="0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096;p49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35" extrusionOk="0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097;p49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234" extrusionOk="0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098;p49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7087" h="234" extrusionOk="0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099;p49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570" extrusionOk="0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00;p49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336" extrusionOk="0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01;p49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036" extrusionOk="0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02;p49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868" extrusionOk="0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03;p49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440" extrusionOk="0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04;p49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avLst/>
                <a:gdLst/>
                <a:ahLst/>
                <a:cxnLst/>
                <a:rect l="l" t="t" r="r" b="b"/>
                <a:pathLst>
                  <a:path w="66882" h="22484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05;p49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14878" extrusionOk="0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06;p49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5045" extrusionOk="0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07;p49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7247" h="13010" extrusionOk="0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08;p49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avLst/>
                <a:gdLst/>
                <a:ahLst/>
                <a:cxnLst/>
                <a:rect l="l" t="t" r="r" b="b"/>
                <a:pathLst>
                  <a:path w="17180" h="8106" extrusionOk="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09;p49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2713" extrusionOk="0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10;p49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01" extrusionOk="0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111;p49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5304" extrusionOk="0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112;p49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4605" extrusionOk="0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113;p49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4104" extrusionOk="0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114;p49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1702" extrusionOk="0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115;p49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4784" extrusionOk="0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116;p49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005" extrusionOk="0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117;p49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35" extrusionOk="0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118;p49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56342" h="201" extrusionOk="0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119;p49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0657" h="235" extrusionOk="0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120;p49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2398" extrusionOk="0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21;p49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399" extrusionOk="0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122;p49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2374" extrusionOk="0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123;p49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avLst/>
                <a:gdLst/>
                <a:ahLst/>
                <a:cxnLst/>
                <a:rect l="l" t="t" r="r" b="b"/>
                <a:pathLst>
                  <a:path w="66682" h="40797" extrusionOk="0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124;p49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avLst/>
                <a:gdLst/>
                <a:ahLst/>
                <a:cxnLst/>
                <a:rect l="l" t="t" r="r" b="b"/>
                <a:pathLst>
                  <a:path w="54740" h="25553" extrusionOk="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125;p49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8639" extrusionOk="0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126;p49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avLst/>
                <a:gdLst/>
                <a:ahLst/>
                <a:cxnLst/>
                <a:rect l="l" t="t" r="r" b="b"/>
                <a:pathLst>
                  <a:path w="66915" h="92468" extrusionOk="0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27;p49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avLst/>
                <a:gdLst/>
                <a:ahLst/>
                <a:cxnLst/>
                <a:rect l="l" t="t" r="r" b="b"/>
                <a:pathLst>
                  <a:path w="36822" h="55428" extrusionOk="0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128;p49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avLst/>
                <a:gdLst/>
                <a:ahLst/>
                <a:cxnLst/>
                <a:rect l="l" t="t" r="r" b="b"/>
                <a:pathLst>
                  <a:path w="38829" h="32023" extrusionOk="0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129;p49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avLst/>
                <a:gdLst/>
                <a:ahLst/>
                <a:cxnLst/>
                <a:rect l="l" t="t" r="r" b="b"/>
                <a:pathLst>
                  <a:path w="84362" h="69705" extrusionOk="0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130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131;p49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36778" extrusionOk="0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132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133;p49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avLst/>
                <a:gdLst/>
                <a:ahLst/>
                <a:cxnLst/>
                <a:rect l="l" t="t" r="r" b="b"/>
                <a:pathLst>
                  <a:path w="34992" h="61414" extrusionOk="0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134;p49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7974" h="8674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135;p49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7206" extrusionOk="0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36;p49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avLst/>
                <a:gdLst/>
                <a:ahLst/>
                <a:cxnLst/>
                <a:rect l="l" t="t" r="r" b="b"/>
                <a:pathLst>
                  <a:path w="12844" h="5744" extrusionOk="0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37;p49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5652" extrusionOk="0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38;p49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avLst/>
                <a:gdLst/>
                <a:ahLst/>
                <a:cxnLst/>
                <a:rect l="l" t="t" r="r" b="b"/>
                <a:pathLst>
                  <a:path w="11643" h="5186" extrusionOk="0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39;p49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avLst/>
                <a:gdLst/>
                <a:ahLst/>
                <a:cxnLst/>
                <a:rect l="l" t="t" r="r" b="b"/>
                <a:pathLst>
                  <a:path w="18214" h="21290" extrusionOk="0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40;p49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avLst/>
                <a:gdLst/>
                <a:ahLst/>
                <a:cxnLst/>
                <a:rect l="l" t="t" r="r" b="b"/>
                <a:pathLst>
                  <a:path w="24985" h="51304" extrusionOk="0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41;p49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avLst/>
                <a:gdLst/>
                <a:ahLst/>
                <a:cxnLst/>
                <a:rect l="l" t="t" r="r" b="b"/>
                <a:pathLst>
                  <a:path w="19648" h="17801" extrusionOk="0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42;p49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4273" extrusionOk="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43;p49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3393" extrusionOk="0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44;p49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5752" extrusionOk="0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45;p49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8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46;p49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493" extrusionOk="0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47;p49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1047" extrusionOk="0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48;p49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3807" extrusionOk="0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49;p49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701" extrusionOk="0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150;p49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51;p49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52;p49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53;p49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54;p49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55;p49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t="11779" r="6652" b="10780"/>
          <a:stretch/>
        </p:blipFill>
        <p:spPr>
          <a:xfrm>
            <a:off x="3635829" y="1116388"/>
            <a:ext cx="5049761" cy="3641382"/>
          </a:xfrm>
          <a:prstGeom prst="rect">
            <a:avLst/>
          </a:prstGeom>
        </p:spPr>
      </p:pic>
      <p:sp>
        <p:nvSpPr>
          <p:cNvPr id="2420" name="Google Shape;2420;p67"/>
          <p:cNvSpPr txBox="1">
            <a:spLocks noGrp="1"/>
          </p:cNvSpPr>
          <p:nvPr>
            <p:ph type="title"/>
          </p:nvPr>
        </p:nvSpPr>
        <p:spPr>
          <a:xfrm>
            <a:off x="2340473" y="126659"/>
            <a:ext cx="4780002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>
                    <a:lumMod val="50000"/>
                  </a:schemeClr>
                </a:solidFill>
              </a:rPr>
              <a:t>TAMPILAN MO</a:t>
            </a:r>
            <a:r>
              <a:rPr lang="en" dirty="0" smtClean="0"/>
              <a:t>CKUP </a:t>
            </a:r>
            <a:r>
              <a:rPr lang="en" dirty="0" smtClean="0">
                <a:solidFill>
                  <a:schemeClr val="accent2">
                    <a:lumMod val="50000"/>
                  </a:schemeClr>
                </a:solidFill>
              </a:rPr>
              <a:t>WEBSI</a:t>
            </a:r>
            <a:r>
              <a:rPr lang="en" dirty="0" smtClean="0"/>
              <a:t>TE</a:t>
            </a:r>
            <a:endParaRPr dirty="0"/>
          </a:p>
        </p:txBody>
      </p:sp>
      <p:pic>
        <p:nvPicPr>
          <p:cNvPr id="18" name="Content Placeholder 1" descr="logo sman sumsel_transpar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  <p:grpSp>
        <p:nvGrpSpPr>
          <p:cNvPr id="23" name="Google Shape;2422;p67"/>
          <p:cNvGrpSpPr/>
          <p:nvPr/>
        </p:nvGrpSpPr>
        <p:grpSpPr>
          <a:xfrm>
            <a:off x="456836" y="1661566"/>
            <a:ext cx="3590977" cy="2638216"/>
            <a:chOff x="719991" y="980898"/>
            <a:chExt cx="3872778" cy="3181704"/>
          </a:xfrm>
        </p:grpSpPr>
        <p:grpSp>
          <p:nvGrpSpPr>
            <p:cNvPr id="25" name="Google Shape;2423;p67"/>
            <p:cNvGrpSpPr/>
            <p:nvPr/>
          </p:nvGrpSpPr>
          <p:grpSpPr>
            <a:xfrm>
              <a:off x="719991" y="980898"/>
              <a:ext cx="3872778" cy="3181704"/>
              <a:chOff x="1377550" y="921425"/>
              <a:chExt cx="4891725" cy="4018825"/>
            </a:xfrm>
          </p:grpSpPr>
          <p:sp>
            <p:nvSpPr>
              <p:cNvPr id="36" name="Google Shape;2424;p67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25;p67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26;p67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27;p67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28;p67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29;p67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2430;p67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C:\Users\ASUS\AppData\Local\Temp\ksohtml8648\wps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t="43550" r="2775" b="11015"/>
          <a:stretch/>
        </p:blipFill>
        <p:spPr bwMode="auto">
          <a:xfrm>
            <a:off x="707570" y="1817311"/>
            <a:ext cx="3081073" cy="175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MANFAAT APLIKASI</a:t>
            </a:r>
            <a:endParaRPr dirty="0"/>
          </a:p>
        </p:txBody>
      </p:sp>
      <p:sp>
        <p:nvSpPr>
          <p:cNvPr id="1803" name="Google Shape;1803;p59"/>
          <p:cNvSpPr/>
          <p:nvPr/>
        </p:nvSpPr>
        <p:spPr>
          <a:xfrm>
            <a:off x="3690835" y="2192253"/>
            <a:ext cx="1674726" cy="1640998"/>
          </a:xfrm>
          <a:custGeom>
            <a:avLst/>
            <a:gdLst/>
            <a:ahLst/>
            <a:cxnLst/>
            <a:rect l="l" t="t" r="r" b="b"/>
            <a:pathLst>
              <a:path w="38929" h="38145" extrusionOk="0">
                <a:moveTo>
                  <a:pt x="21219" y="1"/>
                </a:moveTo>
                <a:cubicBezTo>
                  <a:pt x="18048" y="1"/>
                  <a:pt x="14793" y="871"/>
                  <a:pt x="11776" y="2786"/>
                </a:cubicBezTo>
                <a:cubicBezTo>
                  <a:pt x="1" y="10258"/>
                  <a:pt x="1101" y="27770"/>
                  <a:pt x="13710" y="33708"/>
                </a:cubicBezTo>
                <a:lnTo>
                  <a:pt x="13710" y="38144"/>
                </a:lnTo>
                <a:lnTo>
                  <a:pt x="29221" y="38144"/>
                </a:lnTo>
                <a:cubicBezTo>
                  <a:pt x="29221" y="38144"/>
                  <a:pt x="29321" y="35643"/>
                  <a:pt x="29355" y="33408"/>
                </a:cubicBezTo>
                <a:cubicBezTo>
                  <a:pt x="35226" y="30372"/>
                  <a:pt x="38928" y="24334"/>
                  <a:pt x="38928" y="17696"/>
                </a:cubicBezTo>
                <a:cubicBezTo>
                  <a:pt x="38928" y="7326"/>
                  <a:pt x="30423" y="1"/>
                  <a:pt x="212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59"/>
          <p:cNvSpPr/>
          <p:nvPr/>
        </p:nvSpPr>
        <p:spPr>
          <a:xfrm>
            <a:off x="4178251" y="2956848"/>
            <a:ext cx="858679" cy="876403"/>
          </a:xfrm>
          <a:custGeom>
            <a:avLst/>
            <a:gdLst/>
            <a:ahLst/>
            <a:cxnLst/>
            <a:rect l="l" t="t" r="r" b="b"/>
            <a:pathLst>
              <a:path w="19960" h="20372" extrusionOk="0">
                <a:moveTo>
                  <a:pt x="13596" y="1118"/>
                </a:moveTo>
                <a:cubicBezTo>
                  <a:pt x="13638" y="1118"/>
                  <a:pt x="13679" y="1120"/>
                  <a:pt x="13722" y="1124"/>
                </a:cubicBezTo>
                <a:cubicBezTo>
                  <a:pt x="14022" y="1158"/>
                  <a:pt x="14289" y="1324"/>
                  <a:pt x="14456" y="1625"/>
                </a:cubicBezTo>
                <a:cubicBezTo>
                  <a:pt x="14589" y="1925"/>
                  <a:pt x="14622" y="2258"/>
                  <a:pt x="14556" y="2559"/>
                </a:cubicBezTo>
                <a:cubicBezTo>
                  <a:pt x="14356" y="3226"/>
                  <a:pt x="13955" y="3793"/>
                  <a:pt x="13388" y="4193"/>
                </a:cubicBezTo>
                <a:cubicBezTo>
                  <a:pt x="13157" y="4389"/>
                  <a:pt x="12912" y="4563"/>
                  <a:pt x="12655" y="4714"/>
                </a:cubicBezTo>
                <a:lnTo>
                  <a:pt x="12655" y="4714"/>
                </a:lnTo>
                <a:cubicBezTo>
                  <a:pt x="12563" y="4514"/>
                  <a:pt x="12484" y="4306"/>
                  <a:pt x="12421" y="4093"/>
                </a:cubicBezTo>
                <a:cubicBezTo>
                  <a:pt x="12221" y="3493"/>
                  <a:pt x="12187" y="2825"/>
                  <a:pt x="12321" y="2192"/>
                </a:cubicBezTo>
                <a:cubicBezTo>
                  <a:pt x="12421" y="1891"/>
                  <a:pt x="12588" y="1591"/>
                  <a:pt x="12821" y="1391"/>
                </a:cubicBezTo>
                <a:cubicBezTo>
                  <a:pt x="13054" y="1216"/>
                  <a:pt x="13312" y="1118"/>
                  <a:pt x="13596" y="1118"/>
                </a:cubicBezTo>
                <a:close/>
                <a:moveTo>
                  <a:pt x="7065" y="234"/>
                </a:moveTo>
                <a:cubicBezTo>
                  <a:pt x="7262" y="234"/>
                  <a:pt x="7463" y="286"/>
                  <a:pt x="7651" y="390"/>
                </a:cubicBezTo>
                <a:cubicBezTo>
                  <a:pt x="8184" y="724"/>
                  <a:pt x="8551" y="1358"/>
                  <a:pt x="8551" y="1992"/>
                </a:cubicBezTo>
                <a:cubicBezTo>
                  <a:pt x="8585" y="2659"/>
                  <a:pt x="8518" y="3326"/>
                  <a:pt x="8285" y="3926"/>
                </a:cubicBezTo>
                <a:cubicBezTo>
                  <a:pt x="8186" y="4232"/>
                  <a:pt x="8058" y="4525"/>
                  <a:pt x="7905" y="4802"/>
                </a:cubicBezTo>
                <a:lnTo>
                  <a:pt x="7905" y="4802"/>
                </a:lnTo>
                <a:cubicBezTo>
                  <a:pt x="7170" y="4367"/>
                  <a:pt x="6571" y="3721"/>
                  <a:pt x="6183" y="2926"/>
                </a:cubicBezTo>
                <a:cubicBezTo>
                  <a:pt x="5883" y="2325"/>
                  <a:pt x="5849" y="1591"/>
                  <a:pt x="6083" y="957"/>
                </a:cubicBezTo>
                <a:cubicBezTo>
                  <a:pt x="6183" y="657"/>
                  <a:pt x="6417" y="424"/>
                  <a:pt x="6717" y="290"/>
                </a:cubicBezTo>
                <a:cubicBezTo>
                  <a:pt x="6829" y="253"/>
                  <a:pt x="6947" y="234"/>
                  <a:pt x="7065" y="234"/>
                </a:cubicBezTo>
                <a:close/>
                <a:moveTo>
                  <a:pt x="1541" y="4601"/>
                </a:moveTo>
                <a:cubicBezTo>
                  <a:pt x="1760" y="4601"/>
                  <a:pt x="1991" y="4679"/>
                  <a:pt x="2214" y="4860"/>
                </a:cubicBezTo>
                <a:cubicBezTo>
                  <a:pt x="2647" y="5094"/>
                  <a:pt x="3014" y="5494"/>
                  <a:pt x="3214" y="5961"/>
                </a:cubicBezTo>
                <a:cubicBezTo>
                  <a:pt x="3435" y="6437"/>
                  <a:pt x="3639" y="6922"/>
                  <a:pt x="3834" y="7397"/>
                </a:cubicBezTo>
                <a:lnTo>
                  <a:pt x="3834" y="7397"/>
                </a:lnTo>
                <a:cubicBezTo>
                  <a:pt x="3706" y="7407"/>
                  <a:pt x="3577" y="7412"/>
                  <a:pt x="3448" y="7412"/>
                </a:cubicBezTo>
                <a:cubicBezTo>
                  <a:pt x="3092" y="7412"/>
                  <a:pt x="2735" y="7374"/>
                  <a:pt x="2380" y="7295"/>
                </a:cubicBezTo>
                <a:cubicBezTo>
                  <a:pt x="1813" y="7195"/>
                  <a:pt x="1280" y="6928"/>
                  <a:pt x="879" y="6528"/>
                </a:cubicBezTo>
                <a:cubicBezTo>
                  <a:pt x="1" y="5809"/>
                  <a:pt x="673" y="4601"/>
                  <a:pt x="1541" y="4601"/>
                </a:cubicBezTo>
                <a:close/>
                <a:moveTo>
                  <a:pt x="18331" y="4537"/>
                </a:moveTo>
                <a:cubicBezTo>
                  <a:pt x="18615" y="4537"/>
                  <a:pt x="18902" y="4613"/>
                  <a:pt x="19159" y="4760"/>
                </a:cubicBezTo>
                <a:cubicBezTo>
                  <a:pt x="19659" y="5027"/>
                  <a:pt x="19826" y="5627"/>
                  <a:pt x="19593" y="6128"/>
                </a:cubicBezTo>
                <a:cubicBezTo>
                  <a:pt x="19326" y="6628"/>
                  <a:pt x="18859" y="6995"/>
                  <a:pt x="18325" y="7195"/>
                </a:cubicBezTo>
                <a:cubicBezTo>
                  <a:pt x="17846" y="7346"/>
                  <a:pt x="17356" y="7423"/>
                  <a:pt x="16869" y="7423"/>
                </a:cubicBezTo>
                <a:cubicBezTo>
                  <a:pt x="16439" y="7423"/>
                  <a:pt x="16012" y="7363"/>
                  <a:pt x="15596" y="7240"/>
                </a:cubicBezTo>
                <a:lnTo>
                  <a:pt x="15596" y="7240"/>
                </a:lnTo>
                <a:cubicBezTo>
                  <a:pt x="15877" y="6724"/>
                  <a:pt x="16189" y="6220"/>
                  <a:pt x="16524" y="5728"/>
                </a:cubicBezTo>
                <a:cubicBezTo>
                  <a:pt x="16791" y="5294"/>
                  <a:pt x="17191" y="4927"/>
                  <a:pt x="17658" y="4693"/>
                </a:cubicBezTo>
                <a:cubicBezTo>
                  <a:pt x="17868" y="4588"/>
                  <a:pt x="18099" y="4537"/>
                  <a:pt x="18331" y="4537"/>
                </a:cubicBezTo>
                <a:close/>
                <a:moveTo>
                  <a:pt x="12498" y="18312"/>
                </a:moveTo>
                <a:cubicBezTo>
                  <a:pt x="12431" y="18773"/>
                  <a:pt x="12376" y="19158"/>
                  <a:pt x="12321" y="19471"/>
                </a:cubicBezTo>
                <a:cubicBezTo>
                  <a:pt x="12287" y="19738"/>
                  <a:pt x="12254" y="19971"/>
                  <a:pt x="12254" y="20105"/>
                </a:cubicBezTo>
                <a:cubicBezTo>
                  <a:pt x="12221" y="20271"/>
                  <a:pt x="12287" y="20305"/>
                  <a:pt x="12287" y="20305"/>
                </a:cubicBezTo>
                <a:lnTo>
                  <a:pt x="12287" y="20105"/>
                </a:lnTo>
                <a:cubicBezTo>
                  <a:pt x="12287" y="19938"/>
                  <a:pt x="12321" y="19738"/>
                  <a:pt x="12354" y="19437"/>
                </a:cubicBezTo>
                <a:cubicBezTo>
                  <a:pt x="12390" y="19147"/>
                  <a:pt x="12436" y="18769"/>
                  <a:pt x="12498" y="18312"/>
                </a:cubicBezTo>
                <a:close/>
                <a:moveTo>
                  <a:pt x="7080" y="1"/>
                </a:moveTo>
                <a:cubicBezTo>
                  <a:pt x="6943" y="1"/>
                  <a:pt x="6808" y="19"/>
                  <a:pt x="6683" y="57"/>
                </a:cubicBezTo>
                <a:cubicBezTo>
                  <a:pt x="6316" y="224"/>
                  <a:pt x="6016" y="490"/>
                  <a:pt x="5883" y="857"/>
                </a:cubicBezTo>
                <a:cubicBezTo>
                  <a:pt x="5649" y="1558"/>
                  <a:pt x="5683" y="2325"/>
                  <a:pt x="6016" y="2992"/>
                </a:cubicBezTo>
                <a:cubicBezTo>
                  <a:pt x="6423" y="3825"/>
                  <a:pt x="7052" y="4498"/>
                  <a:pt x="7821" y="4949"/>
                </a:cubicBezTo>
                <a:lnTo>
                  <a:pt x="7821" y="4949"/>
                </a:lnTo>
                <a:cubicBezTo>
                  <a:pt x="7359" y="5726"/>
                  <a:pt x="6696" y="6370"/>
                  <a:pt x="5916" y="6795"/>
                </a:cubicBezTo>
                <a:cubicBezTo>
                  <a:pt x="5312" y="7106"/>
                  <a:pt x="4667" y="7307"/>
                  <a:pt x="4010" y="7381"/>
                </a:cubicBezTo>
                <a:lnTo>
                  <a:pt x="4010" y="7381"/>
                </a:lnTo>
                <a:cubicBezTo>
                  <a:pt x="3815" y="6894"/>
                  <a:pt x="3607" y="6399"/>
                  <a:pt x="3381" y="5894"/>
                </a:cubicBezTo>
                <a:cubicBezTo>
                  <a:pt x="3148" y="5394"/>
                  <a:pt x="2781" y="4960"/>
                  <a:pt x="2280" y="4693"/>
                </a:cubicBezTo>
                <a:cubicBezTo>
                  <a:pt x="2059" y="4583"/>
                  <a:pt x="1838" y="4518"/>
                  <a:pt x="1598" y="4518"/>
                </a:cubicBezTo>
                <a:cubicBezTo>
                  <a:pt x="1548" y="4518"/>
                  <a:pt x="1498" y="4521"/>
                  <a:pt x="1446" y="4527"/>
                </a:cubicBezTo>
                <a:cubicBezTo>
                  <a:pt x="1146" y="4527"/>
                  <a:pt x="846" y="4693"/>
                  <a:pt x="646" y="4927"/>
                </a:cubicBezTo>
                <a:cubicBezTo>
                  <a:pt x="279" y="5427"/>
                  <a:pt x="312" y="6128"/>
                  <a:pt x="746" y="6628"/>
                </a:cubicBezTo>
                <a:cubicBezTo>
                  <a:pt x="1179" y="7062"/>
                  <a:pt x="1747" y="7362"/>
                  <a:pt x="2347" y="7462"/>
                </a:cubicBezTo>
                <a:cubicBezTo>
                  <a:pt x="2711" y="7541"/>
                  <a:pt x="3081" y="7579"/>
                  <a:pt x="3451" y="7579"/>
                </a:cubicBezTo>
                <a:cubicBezTo>
                  <a:pt x="3601" y="7579"/>
                  <a:pt x="3751" y="7573"/>
                  <a:pt x="3901" y="7560"/>
                </a:cubicBezTo>
                <a:lnTo>
                  <a:pt x="3901" y="7560"/>
                </a:lnTo>
                <a:cubicBezTo>
                  <a:pt x="4065" y="7962"/>
                  <a:pt x="4223" y="8355"/>
                  <a:pt x="4382" y="8730"/>
                </a:cubicBezTo>
                <a:cubicBezTo>
                  <a:pt x="5816" y="12299"/>
                  <a:pt x="6850" y="15201"/>
                  <a:pt x="7551" y="17236"/>
                </a:cubicBezTo>
                <a:cubicBezTo>
                  <a:pt x="7884" y="18237"/>
                  <a:pt x="8151" y="19037"/>
                  <a:pt x="8318" y="19571"/>
                </a:cubicBezTo>
                <a:lnTo>
                  <a:pt x="8518" y="20171"/>
                </a:lnTo>
                <a:cubicBezTo>
                  <a:pt x="8585" y="20338"/>
                  <a:pt x="8618" y="20371"/>
                  <a:pt x="8618" y="20371"/>
                </a:cubicBezTo>
                <a:cubicBezTo>
                  <a:pt x="8618" y="20371"/>
                  <a:pt x="8585" y="20338"/>
                  <a:pt x="8551" y="20171"/>
                </a:cubicBezTo>
                <a:cubicBezTo>
                  <a:pt x="8518" y="20038"/>
                  <a:pt x="8451" y="19838"/>
                  <a:pt x="8385" y="19571"/>
                </a:cubicBezTo>
                <a:cubicBezTo>
                  <a:pt x="8218" y="19037"/>
                  <a:pt x="7951" y="18237"/>
                  <a:pt x="7617" y="17202"/>
                </a:cubicBezTo>
                <a:cubicBezTo>
                  <a:pt x="6950" y="15168"/>
                  <a:pt x="5950" y="12232"/>
                  <a:pt x="4515" y="8696"/>
                </a:cubicBezTo>
                <a:cubicBezTo>
                  <a:pt x="4375" y="8318"/>
                  <a:pt x="4229" y="7933"/>
                  <a:pt x="4074" y="7543"/>
                </a:cubicBezTo>
                <a:lnTo>
                  <a:pt x="4074" y="7543"/>
                </a:lnTo>
                <a:cubicBezTo>
                  <a:pt x="4746" y="7466"/>
                  <a:pt x="5405" y="7267"/>
                  <a:pt x="6016" y="6962"/>
                </a:cubicBezTo>
                <a:cubicBezTo>
                  <a:pt x="6839" y="6515"/>
                  <a:pt x="7529" y="5853"/>
                  <a:pt x="8017" y="5057"/>
                </a:cubicBezTo>
                <a:lnTo>
                  <a:pt x="8017" y="5057"/>
                </a:lnTo>
                <a:cubicBezTo>
                  <a:pt x="8459" y="5288"/>
                  <a:pt x="8942" y="5448"/>
                  <a:pt x="9452" y="5527"/>
                </a:cubicBezTo>
                <a:cubicBezTo>
                  <a:pt x="9688" y="5560"/>
                  <a:pt x="9924" y="5575"/>
                  <a:pt x="10160" y="5575"/>
                </a:cubicBezTo>
                <a:cubicBezTo>
                  <a:pt x="11010" y="5575"/>
                  <a:pt x="11849" y="5370"/>
                  <a:pt x="12600" y="4986"/>
                </a:cubicBezTo>
                <a:lnTo>
                  <a:pt x="12600" y="4986"/>
                </a:lnTo>
                <a:cubicBezTo>
                  <a:pt x="13077" y="5886"/>
                  <a:pt x="13827" y="6631"/>
                  <a:pt x="14756" y="7095"/>
                </a:cubicBezTo>
                <a:cubicBezTo>
                  <a:pt x="14970" y="7199"/>
                  <a:pt x="15190" y="7288"/>
                  <a:pt x="15412" y="7360"/>
                </a:cubicBezTo>
                <a:lnTo>
                  <a:pt x="15412" y="7360"/>
                </a:lnTo>
                <a:cubicBezTo>
                  <a:pt x="15261" y="7657"/>
                  <a:pt x="15120" y="7958"/>
                  <a:pt x="14989" y="8263"/>
                </a:cubicBezTo>
                <a:cubicBezTo>
                  <a:pt x="14289" y="9830"/>
                  <a:pt x="13755" y="11465"/>
                  <a:pt x="13388" y="13166"/>
                </a:cubicBezTo>
                <a:cubicBezTo>
                  <a:pt x="13055" y="14634"/>
                  <a:pt x="12821" y="15935"/>
                  <a:pt x="12688" y="17002"/>
                </a:cubicBezTo>
                <a:cubicBezTo>
                  <a:pt x="12612" y="17490"/>
                  <a:pt x="12549" y="17928"/>
                  <a:pt x="12498" y="18312"/>
                </a:cubicBezTo>
                <a:lnTo>
                  <a:pt x="12498" y="18312"/>
                </a:lnTo>
                <a:cubicBezTo>
                  <a:pt x="12552" y="17938"/>
                  <a:pt x="12613" y="17514"/>
                  <a:pt x="12688" y="17036"/>
                </a:cubicBezTo>
                <a:cubicBezTo>
                  <a:pt x="12854" y="15968"/>
                  <a:pt x="13088" y="14701"/>
                  <a:pt x="13422" y="13200"/>
                </a:cubicBezTo>
                <a:cubicBezTo>
                  <a:pt x="13822" y="11532"/>
                  <a:pt x="14356" y="9897"/>
                  <a:pt x="15056" y="8329"/>
                </a:cubicBezTo>
                <a:cubicBezTo>
                  <a:pt x="15197" y="8013"/>
                  <a:pt x="15350" y="7701"/>
                  <a:pt x="15514" y="7392"/>
                </a:cubicBezTo>
                <a:lnTo>
                  <a:pt x="15514" y="7392"/>
                </a:lnTo>
                <a:cubicBezTo>
                  <a:pt x="15979" y="7533"/>
                  <a:pt x="16457" y="7604"/>
                  <a:pt x="16938" y="7604"/>
                </a:cubicBezTo>
                <a:cubicBezTo>
                  <a:pt x="17447" y="7604"/>
                  <a:pt x="17958" y="7524"/>
                  <a:pt x="18458" y="7362"/>
                </a:cubicBezTo>
                <a:cubicBezTo>
                  <a:pt x="19026" y="7129"/>
                  <a:pt x="19526" y="6728"/>
                  <a:pt x="19793" y="6195"/>
                </a:cubicBezTo>
                <a:cubicBezTo>
                  <a:pt x="19960" y="5894"/>
                  <a:pt x="19960" y="5561"/>
                  <a:pt x="19893" y="5261"/>
                </a:cubicBezTo>
                <a:cubicBezTo>
                  <a:pt x="19793" y="4960"/>
                  <a:pt x="19593" y="4727"/>
                  <a:pt x="19326" y="4560"/>
                </a:cubicBezTo>
                <a:cubicBezTo>
                  <a:pt x="19042" y="4418"/>
                  <a:pt x="18740" y="4342"/>
                  <a:pt x="18439" y="4342"/>
                </a:cubicBezTo>
                <a:cubicBezTo>
                  <a:pt x="18173" y="4342"/>
                  <a:pt x="17908" y="4402"/>
                  <a:pt x="17658" y="4527"/>
                </a:cubicBezTo>
                <a:cubicBezTo>
                  <a:pt x="17158" y="4760"/>
                  <a:pt x="16757" y="5127"/>
                  <a:pt x="16457" y="5594"/>
                </a:cubicBezTo>
                <a:cubicBezTo>
                  <a:pt x="16107" y="6109"/>
                  <a:pt x="15782" y="6649"/>
                  <a:pt x="15491" y="7207"/>
                </a:cubicBezTo>
                <a:lnTo>
                  <a:pt x="15491" y="7207"/>
                </a:lnTo>
                <a:cubicBezTo>
                  <a:pt x="15264" y="7133"/>
                  <a:pt x="15041" y="7041"/>
                  <a:pt x="14823" y="6928"/>
                </a:cubicBezTo>
                <a:cubicBezTo>
                  <a:pt x="13923" y="6491"/>
                  <a:pt x="13201" y="5777"/>
                  <a:pt x="12749" y="4907"/>
                </a:cubicBezTo>
                <a:lnTo>
                  <a:pt x="12749" y="4907"/>
                </a:lnTo>
                <a:cubicBezTo>
                  <a:pt x="13033" y="4750"/>
                  <a:pt x="13303" y="4567"/>
                  <a:pt x="13555" y="4360"/>
                </a:cubicBezTo>
                <a:cubicBezTo>
                  <a:pt x="14155" y="3893"/>
                  <a:pt x="14589" y="3292"/>
                  <a:pt x="14823" y="2592"/>
                </a:cubicBezTo>
                <a:cubicBezTo>
                  <a:pt x="14889" y="2225"/>
                  <a:pt x="14823" y="1825"/>
                  <a:pt x="14656" y="1491"/>
                </a:cubicBezTo>
                <a:cubicBezTo>
                  <a:pt x="14489" y="1158"/>
                  <a:pt x="14155" y="924"/>
                  <a:pt x="13755" y="891"/>
                </a:cubicBezTo>
                <a:cubicBezTo>
                  <a:pt x="13731" y="890"/>
                  <a:pt x="13707" y="889"/>
                  <a:pt x="13683" y="889"/>
                </a:cubicBezTo>
                <a:cubicBezTo>
                  <a:pt x="12946" y="889"/>
                  <a:pt x="12316" y="1381"/>
                  <a:pt x="12154" y="2092"/>
                </a:cubicBezTo>
                <a:cubicBezTo>
                  <a:pt x="11987" y="2792"/>
                  <a:pt x="12021" y="3493"/>
                  <a:pt x="12254" y="4160"/>
                </a:cubicBezTo>
                <a:cubicBezTo>
                  <a:pt x="12323" y="4379"/>
                  <a:pt x="12407" y="4592"/>
                  <a:pt x="12505" y="4798"/>
                </a:cubicBezTo>
                <a:lnTo>
                  <a:pt x="12505" y="4798"/>
                </a:lnTo>
                <a:cubicBezTo>
                  <a:pt x="11772" y="5196"/>
                  <a:pt x="10955" y="5409"/>
                  <a:pt x="10128" y="5409"/>
                </a:cubicBezTo>
                <a:cubicBezTo>
                  <a:pt x="9903" y="5409"/>
                  <a:pt x="9677" y="5393"/>
                  <a:pt x="9452" y="5361"/>
                </a:cubicBezTo>
                <a:cubicBezTo>
                  <a:pt x="8972" y="5282"/>
                  <a:pt x="8518" y="5130"/>
                  <a:pt x="8103" y="4912"/>
                </a:cubicBezTo>
                <a:lnTo>
                  <a:pt x="8103" y="4912"/>
                </a:lnTo>
                <a:cubicBezTo>
                  <a:pt x="8269" y="4621"/>
                  <a:pt x="8408" y="4313"/>
                  <a:pt x="8518" y="3993"/>
                </a:cubicBezTo>
                <a:cubicBezTo>
                  <a:pt x="8718" y="3326"/>
                  <a:pt x="8818" y="2659"/>
                  <a:pt x="8785" y="1958"/>
                </a:cubicBezTo>
                <a:cubicBezTo>
                  <a:pt x="8752" y="1625"/>
                  <a:pt x="8651" y="1258"/>
                  <a:pt x="8518" y="957"/>
                </a:cubicBezTo>
                <a:cubicBezTo>
                  <a:pt x="8351" y="624"/>
                  <a:pt x="8084" y="357"/>
                  <a:pt x="7751" y="157"/>
                </a:cubicBezTo>
                <a:cubicBezTo>
                  <a:pt x="7542" y="53"/>
                  <a:pt x="7308" y="1"/>
                  <a:pt x="708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59"/>
          <p:cNvSpPr/>
          <p:nvPr/>
        </p:nvSpPr>
        <p:spPr>
          <a:xfrm>
            <a:off x="4280639" y="3870507"/>
            <a:ext cx="658722" cy="86169"/>
          </a:xfrm>
          <a:custGeom>
            <a:avLst/>
            <a:gdLst/>
            <a:ahLst/>
            <a:cxnLst/>
            <a:rect l="l" t="t" r="r" b="b"/>
            <a:pathLst>
              <a:path w="15312" h="2003" extrusionOk="0">
                <a:moveTo>
                  <a:pt x="834" y="1"/>
                </a:moveTo>
                <a:cubicBezTo>
                  <a:pt x="367" y="1"/>
                  <a:pt x="0" y="368"/>
                  <a:pt x="0" y="835"/>
                </a:cubicBezTo>
                <a:lnTo>
                  <a:pt x="0" y="1202"/>
                </a:lnTo>
                <a:cubicBezTo>
                  <a:pt x="0" y="1635"/>
                  <a:pt x="367" y="2002"/>
                  <a:pt x="834" y="2002"/>
                </a:cubicBezTo>
                <a:lnTo>
                  <a:pt x="14477" y="2002"/>
                </a:lnTo>
                <a:cubicBezTo>
                  <a:pt x="14944" y="2002"/>
                  <a:pt x="15311" y="1635"/>
                  <a:pt x="15311" y="1202"/>
                </a:cubicBezTo>
                <a:lnTo>
                  <a:pt x="15311" y="835"/>
                </a:lnTo>
                <a:cubicBezTo>
                  <a:pt x="15311" y="368"/>
                  <a:pt x="14944" y="1"/>
                  <a:pt x="1447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59"/>
          <p:cNvSpPr/>
          <p:nvPr/>
        </p:nvSpPr>
        <p:spPr>
          <a:xfrm>
            <a:off x="4264334" y="3993845"/>
            <a:ext cx="686513" cy="274209"/>
          </a:xfrm>
          <a:custGeom>
            <a:avLst/>
            <a:gdLst/>
            <a:ahLst/>
            <a:cxnLst/>
            <a:rect l="l" t="t" r="r" b="b"/>
            <a:pathLst>
              <a:path w="15958" h="6374" extrusionOk="0">
                <a:moveTo>
                  <a:pt x="1317" y="1"/>
                </a:moveTo>
                <a:cubicBezTo>
                  <a:pt x="10" y="1"/>
                  <a:pt x="0" y="2007"/>
                  <a:pt x="1287" y="2007"/>
                </a:cubicBezTo>
                <a:cubicBezTo>
                  <a:pt x="1318" y="2007"/>
                  <a:pt x="1348" y="2006"/>
                  <a:pt x="1380" y="2004"/>
                </a:cubicBezTo>
                <a:lnTo>
                  <a:pt x="2881" y="2004"/>
                </a:lnTo>
                <a:lnTo>
                  <a:pt x="4816" y="5706"/>
                </a:lnTo>
                <a:cubicBezTo>
                  <a:pt x="5016" y="6107"/>
                  <a:pt x="5450" y="6374"/>
                  <a:pt x="5950" y="6374"/>
                </a:cubicBezTo>
                <a:lnTo>
                  <a:pt x="10687" y="6374"/>
                </a:lnTo>
                <a:cubicBezTo>
                  <a:pt x="11187" y="6374"/>
                  <a:pt x="11621" y="6107"/>
                  <a:pt x="11821" y="5673"/>
                </a:cubicBezTo>
                <a:lnTo>
                  <a:pt x="13722" y="2037"/>
                </a:lnTo>
                <a:lnTo>
                  <a:pt x="14690" y="2037"/>
                </a:lnTo>
                <a:cubicBezTo>
                  <a:pt x="15957" y="1937"/>
                  <a:pt x="15957" y="102"/>
                  <a:pt x="14690" y="36"/>
                </a:cubicBezTo>
                <a:lnTo>
                  <a:pt x="14690" y="2"/>
                </a:lnTo>
                <a:lnTo>
                  <a:pt x="1380" y="2"/>
                </a:lnTo>
                <a:cubicBezTo>
                  <a:pt x="1359" y="1"/>
                  <a:pt x="1338" y="1"/>
                  <a:pt x="131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59"/>
          <p:cNvSpPr/>
          <p:nvPr/>
        </p:nvSpPr>
        <p:spPr>
          <a:xfrm>
            <a:off x="3927617" y="2332499"/>
            <a:ext cx="508023" cy="865175"/>
          </a:xfrm>
          <a:custGeom>
            <a:avLst/>
            <a:gdLst/>
            <a:ahLst/>
            <a:cxnLst/>
            <a:rect l="l" t="t" r="r" b="b"/>
            <a:pathLst>
              <a:path w="11809" h="20111" extrusionOk="0">
                <a:moveTo>
                  <a:pt x="11131" y="1"/>
                </a:moveTo>
                <a:cubicBezTo>
                  <a:pt x="10999" y="1"/>
                  <a:pt x="10847" y="9"/>
                  <a:pt x="10675" y="26"/>
                </a:cubicBezTo>
                <a:cubicBezTo>
                  <a:pt x="9707" y="160"/>
                  <a:pt x="8807" y="426"/>
                  <a:pt x="7939" y="827"/>
                </a:cubicBezTo>
                <a:cubicBezTo>
                  <a:pt x="6639" y="1427"/>
                  <a:pt x="5438" y="2194"/>
                  <a:pt x="4404" y="3195"/>
                </a:cubicBezTo>
                <a:cubicBezTo>
                  <a:pt x="1768" y="5597"/>
                  <a:pt x="201" y="8966"/>
                  <a:pt x="67" y="12535"/>
                </a:cubicBezTo>
                <a:cubicBezTo>
                  <a:pt x="0" y="13969"/>
                  <a:pt x="134" y="15404"/>
                  <a:pt x="534" y="16771"/>
                </a:cubicBezTo>
                <a:cubicBezTo>
                  <a:pt x="801" y="17672"/>
                  <a:pt x="1168" y="18539"/>
                  <a:pt x="1702" y="19340"/>
                </a:cubicBezTo>
                <a:cubicBezTo>
                  <a:pt x="2046" y="19872"/>
                  <a:pt x="2331" y="20110"/>
                  <a:pt x="2476" y="20110"/>
                </a:cubicBezTo>
                <a:cubicBezTo>
                  <a:pt x="2485" y="20110"/>
                  <a:pt x="2494" y="20109"/>
                  <a:pt x="2502" y="20107"/>
                </a:cubicBezTo>
                <a:cubicBezTo>
                  <a:pt x="2802" y="19940"/>
                  <a:pt x="2302" y="18606"/>
                  <a:pt x="2035" y="16471"/>
                </a:cubicBezTo>
                <a:cubicBezTo>
                  <a:pt x="1268" y="10800"/>
                  <a:pt x="3870" y="5230"/>
                  <a:pt x="8673" y="2194"/>
                </a:cubicBezTo>
                <a:cubicBezTo>
                  <a:pt x="10508" y="993"/>
                  <a:pt x="11809" y="526"/>
                  <a:pt x="11742" y="193"/>
                </a:cubicBezTo>
                <a:cubicBezTo>
                  <a:pt x="11717" y="69"/>
                  <a:pt x="11509" y="1"/>
                  <a:pt x="111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59"/>
          <p:cNvSpPr/>
          <p:nvPr/>
        </p:nvSpPr>
        <p:spPr>
          <a:xfrm>
            <a:off x="4517421" y="2280272"/>
            <a:ext cx="196644" cy="92106"/>
          </a:xfrm>
          <a:custGeom>
            <a:avLst/>
            <a:gdLst/>
            <a:ahLst/>
            <a:cxnLst/>
            <a:rect l="l" t="t" r="r" b="b"/>
            <a:pathLst>
              <a:path w="4571" h="2141" extrusionOk="0">
                <a:moveTo>
                  <a:pt x="2472" y="1"/>
                </a:moveTo>
                <a:cubicBezTo>
                  <a:pt x="2415" y="1"/>
                  <a:pt x="2359" y="3"/>
                  <a:pt x="2302" y="6"/>
                </a:cubicBezTo>
                <a:cubicBezTo>
                  <a:pt x="2251" y="3"/>
                  <a:pt x="2200" y="2"/>
                  <a:pt x="2149" y="2"/>
                </a:cubicBezTo>
                <a:cubicBezTo>
                  <a:pt x="1605" y="2"/>
                  <a:pt x="1092" y="162"/>
                  <a:pt x="634" y="406"/>
                </a:cubicBezTo>
                <a:cubicBezTo>
                  <a:pt x="200" y="640"/>
                  <a:pt x="0" y="940"/>
                  <a:pt x="67" y="1240"/>
                </a:cubicBezTo>
                <a:cubicBezTo>
                  <a:pt x="167" y="1841"/>
                  <a:pt x="1168" y="2141"/>
                  <a:pt x="2269" y="2141"/>
                </a:cubicBezTo>
                <a:cubicBezTo>
                  <a:pt x="3403" y="2141"/>
                  <a:pt x="4403" y="1841"/>
                  <a:pt x="4503" y="1273"/>
                </a:cubicBezTo>
                <a:cubicBezTo>
                  <a:pt x="4570" y="1007"/>
                  <a:pt x="4370" y="640"/>
                  <a:pt x="3970" y="406"/>
                </a:cubicBezTo>
                <a:cubicBezTo>
                  <a:pt x="3489" y="136"/>
                  <a:pt x="2982" y="1"/>
                  <a:pt x="24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59"/>
          <p:cNvSpPr/>
          <p:nvPr/>
        </p:nvSpPr>
        <p:spPr>
          <a:xfrm>
            <a:off x="4491566" y="4056320"/>
            <a:ext cx="271284" cy="40869"/>
          </a:xfrm>
          <a:custGeom>
            <a:avLst/>
            <a:gdLst/>
            <a:ahLst/>
            <a:cxnLst/>
            <a:rect l="l" t="t" r="r" b="b"/>
            <a:pathLst>
              <a:path w="6306" h="950" extrusionOk="0">
                <a:moveTo>
                  <a:pt x="3271" y="1"/>
                </a:moveTo>
                <a:cubicBezTo>
                  <a:pt x="2436" y="1"/>
                  <a:pt x="1606" y="159"/>
                  <a:pt x="835" y="482"/>
                </a:cubicBezTo>
                <a:cubicBezTo>
                  <a:pt x="501" y="583"/>
                  <a:pt x="234" y="749"/>
                  <a:pt x="1" y="949"/>
                </a:cubicBezTo>
                <a:cubicBezTo>
                  <a:pt x="301" y="883"/>
                  <a:pt x="601" y="749"/>
                  <a:pt x="868" y="616"/>
                </a:cubicBezTo>
                <a:cubicBezTo>
                  <a:pt x="1602" y="382"/>
                  <a:pt x="2369" y="249"/>
                  <a:pt x="3136" y="216"/>
                </a:cubicBezTo>
                <a:cubicBezTo>
                  <a:pt x="3230" y="211"/>
                  <a:pt x="3323" y="209"/>
                  <a:pt x="3418" y="209"/>
                </a:cubicBezTo>
                <a:cubicBezTo>
                  <a:pt x="4065" y="209"/>
                  <a:pt x="4731" y="308"/>
                  <a:pt x="5371" y="482"/>
                </a:cubicBezTo>
                <a:cubicBezTo>
                  <a:pt x="5889" y="635"/>
                  <a:pt x="6240" y="787"/>
                  <a:pt x="6297" y="787"/>
                </a:cubicBezTo>
                <a:cubicBezTo>
                  <a:pt x="6303" y="787"/>
                  <a:pt x="6305" y="786"/>
                  <a:pt x="6305" y="783"/>
                </a:cubicBezTo>
                <a:cubicBezTo>
                  <a:pt x="6038" y="583"/>
                  <a:pt x="5738" y="449"/>
                  <a:pt x="5405" y="349"/>
                </a:cubicBezTo>
                <a:cubicBezTo>
                  <a:pt x="4711" y="118"/>
                  <a:pt x="3989" y="1"/>
                  <a:pt x="327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59"/>
          <p:cNvSpPr/>
          <p:nvPr/>
        </p:nvSpPr>
        <p:spPr>
          <a:xfrm>
            <a:off x="4392577" y="4077175"/>
            <a:ext cx="462121" cy="10067"/>
          </a:xfrm>
          <a:custGeom>
            <a:avLst/>
            <a:gdLst/>
            <a:ahLst/>
            <a:cxnLst/>
            <a:rect l="l" t="t" r="r" b="b"/>
            <a:pathLst>
              <a:path w="10742" h="234" extrusionOk="0">
                <a:moveTo>
                  <a:pt x="5371" y="0"/>
                </a:moveTo>
                <a:cubicBezTo>
                  <a:pt x="2402" y="0"/>
                  <a:pt x="0" y="67"/>
                  <a:pt x="0" y="134"/>
                </a:cubicBezTo>
                <a:cubicBezTo>
                  <a:pt x="0" y="167"/>
                  <a:pt x="2402" y="234"/>
                  <a:pt x="5371" y="234"/>
                </a:cubicBezTo>
                <a:cubicBezTo>
                  <a:pt x="8339" y="234"/>
                  <a:pt x="10741" y="167"/>
                  <a:pt x="10741" y="134"/>
                </a:cubicBezTo>
                <a:cubicBezTo>
                  <a:pt x="10741" y="67"/>
                  <a:pt x="8339" y="0"/>
                  <a:pt x="5371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59"/>
          <p:cNvSpPr/>
          <p:nvPr/>
        </p:nvSpPr>
        <p:spPr>
          <a:xfrm>
            <a:off x="4432758" y="3986069"/>
            <a:ext cx="386061" cy="12734"/>
          </a:xfrm>
          <a:custGeom>
            <a:avLst/>
            <a:gdLst/>
            <a:ahLst/>
            <a:cxnLst/>
            <a:rect l="l" t="t" r="r" b="b"/>
            <a:pathLst>
              <a:path w="8974" h="296" extrusionOk="0">
                <a:moveTo>
                  <a:pt x="8053" y="0"/>
                </a:moveTo>
                <a:cubicBezTo>
                  <a:pt x="7926" y="0"/>
                  <a:pt x="7799" y="4"/>
                  <a:pt x="7672" y="14"/>
                </a:cubicBezTo>
                <a:lnTo>
                  <a:pt x="4503" y="81"/>
                </a:lnTo>
                <a:lnTo>
                  <a:pt x="1334" y="114"/>
                </a:lnTo>
                <a:cubicBezTo>
                  <a:pt x="901" y="114"/>
                  <a:pt x="434" y="114"/>
                  <a:pt x="0" y="181"/>
                </a:cubicBezTo>
                <a:cubicBezTo>
                  <a:pt x="434" y="247"/>
                  <a:pt x="901" y="281"/>
                  <a:pt x="1334" y="281"/>
                </a:cubicBezTo>
                <a:cubicBezTo>
                  <a:pt x="1868" y="281"/>
                  <a:pt x="2550" y="296"/>
                  <a:pt x="3311" y="296"/>
                </a:cubicBezTo>
                <a:cubicBezTo>
                  <a:pt x="3692" y="296"/>
                  <a:pt x="4092" y="292"/>
                  <a:pt x="4503" y="281"/>
                </a:cubicBezTo>
                <a:cubicBezTo>
                  <a:pt x="5738" y="281"/>
                  <a:pt x="6872" y="214"/>
                  <a:pt x="7672" y="181"/>
                </a:cubicBezTo>
                <a:cubicBezTo>
                  <a:pt x="8106" y="181"/>
                  <a:pt x="8540" y="114"/>
                  <a:pt x="8973" y="47"/>
                </a:cubicBezTo>
                <a:cubicBezTo>
                  <a:pt x="8667" y="24"/>
                  <a:pt x="8360" y="0"/>
                  <a:pt x="805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59"/>
          <p:cNvSpPr/>
          <p:nvPr/>
        </p:nvSpPr>
        <p:spPr>
          <a:xfrm rot="-569785">
            <a:off x="2987748" y="2506741"/>
            <a:ext cx="3256713" cy="1081962"/>
          </a:xfrm>
          <a:custGeom>
            <a:avLst/>
            <a:gdLst/>
            <a:ahLst/>
            <a:cxnLst/>
            <a:rect l="l" t="t" r="r" b="b"/>
            <a:pathLst>
              <a:path w="82727" h="27484" extrusionOk="0">
                <a:moveTo>
                  <a:pt x="73973" y="1"/>
                </a:moveTo>
                <a:cubicBezTo>
                  <a:pt x="73557" y="1"/>
                  <a:pt x="73139" y="9"/>
                  <a:pt x="72719" y="27"/>
                </a:cubicBezTo>
                <a:cubicBezTo>
                  <a:pt x="71285" y="27"/>
                  <a:pt x="69884" y="127"/>
                  <a:pt x="68616" y="227"/>
                </a:cubicBezTo>
                <a:cubicBezTo>
                  <a:pt x="66047" y="427"/>
                  <a:pt x="63813" y="694"/>
                  <a:pt x="62011" y="927"/>
                </a:cubicBezTo>
                <a:cubicBezTo>
                  <a:pt x="60210" y="1161"/>
                  <a:pt x="58842" y="1361"/>
                  <a:pt x="57875" y="1528"/>
                </a:cubicBezTo>
                <a:lnTo>
                  <a:pt x="56808" y="1695"/>
                </a:lnTo>
                <a:lnTo>
                  <a:pt x="56441" y="1761"/>
                </a:lnTo>
                <a:lnTo>
                  <a:pt x="56441" y="1761"/>
                </a:lnTo>
                <a:lnTo>
                  <a:pt x="56808" y="1728"/>
                </a:lnTo>
                <a:lnTo>
                  <a:pt x="57875" y="1561"/>
                </a:lnTo>
                <a:cubicBezTo>
                  <a:pt x="58842" y="1428"/>
                  <a:pt x="60243" y="1261"/>
                  <a:pt x="62045" y="994"/>
                </a:cubicBezTo>
                <a:cubicBezTo>
                  <a:pt x="63846" y="761"/>
                  <a:pt x="66047" y="527"/>
                  <a:pt x="68616" y="360"/>
                </a:cubicBezTo>
                <a:cubicBezTo>
                  <a:pt x="69884" y="260"/>
                  <a:pt x="71285" y="194"/>
                  <a:pt x="72752" y="160"/>
                </a:cubicBezTo>
                <a:cubicBezTo>
                  <a:pt x="73114" y="152"/>
                  <a:pt x="73477" y="148"/>
                  <a:pt x="73839" y="148"/>
                </a:cubicBezTo>
                <a:cubicBezTo>
                  <a:pt x="75011" y="148"/>
                  <a:pt x="76183" y="192"/>
                  <a:pt x="77356" y="294"/>
                </a:cubicBezTo>
                <a:cubicBezTo>
                  <a:pt x="78189" y="394"/>
                  <a:pt x="78990" y="527"/>
                  <a:pt x="79791" y="727"/>
                </a:cubicBezTo>
                <a:cubicBezTo>
                  <a:pt x="80625" y="861"/>
                  <a:pt x="81425" y="1261"/>
                  <a:pt x="82059" y="1828"/>
                </a:cubicBezTo>
                <a:cubicBezTo>
                  <a:pt x="82359" y="2128"/>
                  <a:pt x="82559" y="2529"/>
                  <a:pt x="82559" y="2962"/>
                </a:cubicBezTo>
                <a:cubicBezTo>
                  <a:pt x="82526" y="3396"/>
                  <a:pt x="82426" y="3829"/>
                  <a:pt x="82192" y="4230"/>
                </a:cubicBezTo>
                <a:cubicBezTo>
                  <a:pt x="81725" y="5030"/>
                  <a:pt x="81125" y="5731"/>
                  <a:pt x="80391" y="6331"/>
                </a:cubicBezTo>
                <a:cubicBezTo>
                  <a:pt x="78890" y="7599"/>
                  <a:pt x="77289" y="8700"/>
                  <a:pt x="75554" y="9667"/>
                </a:cubicBezTo>
                <a:cubicBezTo>
                  <a:pt x="73786" y="10668"/>
                  <a:pt x="71918" y="11635"/>
                  <a:pt x="69984" y="12536"/>
                </a:cubicBezTo>
                <a:cubicBezTo>
                  <a:pt x="62178" y="16105"/>
                  <a:pt x="53238" y="19207"/>
                  <a:pt x="43665" y="21742"/>
                </a:cubicBezTo>
                <a:cubicBezTo>
                  <a:pt x="34091" y="24311"/>
                  <a:pt x="24818" y="26145"/>
                  <a:pt x="16279" y="26946"/>
                </a:cubicBezTo>
                <a:cubicBezTo>
                  <a:pt x="14144" y="27146"/>
                  <a:pt x="12042" y="27280"/>
                  <a:pt x="10007" y="27280"/>
                </a:cubicBezTo>
                <a:cubicBezTo>
                  <a:pt x="9842" y="27282"/>
                  <a:pt x="9677" y="27284"/>
                  <a:pt x="9512" y="27284"/>
                </a:cubicBezTo>
                <a:cubicBezTo>
                  <a:pt x="7709" y="27284"/>
                  <a:pt x="5909" y="27118"/>
                  <a:pt x="4137" y="26813"/>
                </a:cubicBezTo>
                <a:cubicBezTo>
                  <a:pt x="3203" y="26679"/>
                  <a:pt x="2335" y="26379"/>
                  <a:pt x="1501" y="25979"/>
                </a:cubicBezTo>
                <a:cubicBezTo>
                  <a:pt x="1101" y="25745"/>
                  <a:pt x="768" y="25478"/>
                  <a:pt x="467" y="25145"/>
                </a:cubicBezTo>
                <a:cubicBezTo>
                  <a:pt x="200" y="24778"/>
                  <a:pt x="100" y="24344"/>
                  <a:pt x="167" y="23944"/>
                </a:cubicBezTo>
                <a:cubicBezTo>
                  <a:pt x="267" y="23510"/>
                  <a:pt x="434" y="23110"/>
                  <a:pt x="701" y="22776"/>
                </a:cubicBezTo>
                <a:cubicBezTo>
                  <a:pt x="934" y="22443"/>
                  <a:pt x="1235" y="22109"/>
                  <a:pt x="1535" y="21809"/>
                </a:cubicBezTo>
                <a:cubicBezTo>
                  <a:pt x="2102" y="21209"/>
                  <a:pt x="2736" y="20675"/>
                  <a:pt x="3403" y="20174"/>
                </a:cubicBezTo>
                <a:cubicBezTo>
                  <a:pt x="5738" y="18407"/>
                  <a:pt x="8206" y="16872"/>
                  <a:pt x="10808" y="15504"/>
                </a:cubicBezTo>
                <a:cubicBezTo>
                  <a:pt x="13076" y="14270"/>
                  <a:pt x="15078" y="13303"/>
                  <a:pt x="16746" y="12569"/>
                </a:cubicBezTo>
                <a:cubicBezTo>
                  <a:pt x="18380" y="11802"/>
                  <a:pt x="19681" y="11235"/>
                  <a:pt x="20548" y="10868"/>
                </a:cubicBezTo>
                <a:lnTo>
                  <a:pt x="21549" y="10468"/>
                </a:lnTo>
                <a:lnTo>
                  <a:pt x="21883" y="10301"/>
                </a:lnTo>
                <a:lnTo>
                  <a:pt x="21883" y="10301"/>
                </a:lnTo>
                <a:cubicBezTo>
                  <a:pt x="21883" y="10301"/>
                  <a:pt x="21782" y="10334"/>
                  <a:pt x="21549" y="10401"/>
                </a:cubicBezTo>
                <a:lnTo>
                  <a:pt x="20548" y="10801"/>
                </a:lnTo>
                <a:cubicBezTo>
                  <a:pt x="19648" y="11201"/>
                  <a:pt x="18347" y="11735"/>
                  <a:pt x="16712" y="12469"/>
                </a:cubicBezTo>
                <a:cubicBezTo>
                  <a:pt x="15044" y="13236"/>
                  <a:pt x="13043" y="14204"/>
                  <a:pt x="10775" y="15404"/>
                </a:cubicBezTo>
                <a:cubicBezTo>
                  <a:pt x="8173" y="16739"/>
                  <a:pt x="5671" y="18306"/>
                  <a:pt x="3336" y="20041"/>
                </a:cubicBezTo>
                <a:cubicBezTo>
                  <a:pt x="2669" y="20541"/>
                  <a:pt x="2035" y="21108"/>
                  <a:pt x="1435" y="21709"/>
                </a:cubicBezTo>
                <a:cubicBezTo>
                  <a:pt x="1134" y="22009"/>
                  <a:pt x="868" y="22343"/>
                  <a:pt x="601" y="22710"/>
                </a:cubicBezTo>
                <a:cubicBezTo>
                  <a:pt x="334" y="23043"/>
                  <a:pt x="134" y="23477"/>
                  <a:pt x="34" y="23911"/>
                </a:cubicBezTo>
                <a:cubicBezTo>
                  <a:pt x="0" y="24011"/>
                  <a:pt x="0" y="24144"/>
                  <a:pt x="0" y="24244"/>
                </a:cubicBezTo>
                <a:cubicBezTo>
                  <a:pt x="0" y="24378"/>
                  <a:pt x="34" y="24511"/>
                  <a:pt x="34" y="24611"/>
                </a:cubicBezTo>
                <a:cubicBezTo>
                  <a:pt x="100" y="24845"/>
                  <a:pt x="234" y="25045"/>
                  <a:pt x="367" y="25245"/>
                </a:cubicBezTo>
                <a:cubicBezTo>
                  <a:pt x="634" y="25612"/>
                  <a:pt x="1001" y="25912"/>
                  <a:pt x="1435" y="26145"/>
                </a:cubicBezTo>
                <a:cubicBezTo>
                  <a:pt x="2269" y="26579"/>
                  <a:pt x="3169" y="26879"/>
                  <a:pt x="4103" y="27013"/>
                </a:cubicBezTo>
                <a:cubicBezTo>
                  <a:pt x="5906" y="27318"/>
                  <a:pt x="7709" y="27484"/>
                  <a:pt x="9538" y="27484"/>
                </a:cubicBezTo>
                <a:cubicBezTo>
                  <a:pt x="9705" y="27484"/>
                  <a:pt x="9873" y="27483"/>
                  <a:pt x="10041" y="27480"/>
                </a:cubicBezTo>
                <a:cubicBezTo>
                  <a:pt x="12042" y="27480"/>
                  <a:pt x="14144" y="27346"/>
                  <a:pt x="16279" y="27146"/>
                </a:cubicBezTo>
                <a:cubicBezTo>
                  <a:pt x="24851" y="26379"/>
                  <a:pt x="34158" y="24544"/>
                  <a:pt x="43732" y="21976"/>
                </a:cubicBezTo>
                <a:cubicBezTo>
                  <a:pt x="53305" y="19407"/>
                  <a:pt x="62278" y="16338"/>
                  <a:pt x="70084" y="12736"/>
                </a:cubicBezTo>
                <a:cubicBezTo>
                  <a:pt x="72018" y="11802"/>
                  <a:pt x="73886" y="10868"/>
                  <a:pt x="75654" y="9834"/>
                </a:cubicBezTo>
                <a:cubicBezTo>
                  <a:pt x="77389" y="8900"/>
                  <a:pt x="79023" y="7766"/>
                  <a:pt x="80524" y="6465"/>
                </a:cubicBezTo>
                <a:cubicBezTo>
                  <a:pt x="81258" y="5864"/>
                  <a:pt x="81859" y="5130"/>
                  <a:pt x="82359" y="4296"/>
                </a:cubicBezTo>
                <a:cubicBezTo>
                  <a:pt x="82593" y="3896"/>
                  <a:pt x="82726" y="3429"/>
                  <a:pt x="82726" y="2962"/>
                </a:cubicBezTo>
                <a:cubicBezTo>
                  <a:pt x="82726" y="2495"/>
                  <a:pt x="82526" y="2028"/>
                  <a:pt x="82192" y="1695"/>
                </a:cubicBezTo>
                <a:cubicBezTo>
                  <a:pt x="81525" y="1128"/>
                  <a:pt x="80725" y="727"/>
                  <a:pt x="79824" y="560"/>
                </a:cubicBezTo>
                <a:cubicBezTo>
                  <a:pt x="79023" y="360"/>
                  <a:pt x="78189" y="227"/>
                  <a:pt x="77356" y="160"/>
                </a:cubicBezTo>
                <a:cubicBezTo>
                  <a:pt x="76232" y="62"/>
                  <a:pt x="75109" y="1"/>
                  <a:pt x="739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9"/>
          <p:cNvSpPr/>
          <p:nvPr/>
        </p:nvSpPr>
        <p:spPr>
          <a:xfrm rot="-569785">
            <a:off x="2811640" y="3473234"/>
            <a:ext cx="714393" cy="629439"/>
          </a:xfrm>
          <a:custGeom>
            <a:avLst/>
            <a:gdLst/>
            <a:ahLst/>
            <a:cxnLst/>
            <a:rect l="l" t="t" r="r" b="b"/>
            <a:pathLst>
              <a:path w="18147" h="15989" extrusionOk="0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59"/>
          <p:cNvSpPr txBox="1">
            <a:spLocks noGrp="1"/>
          </p:cNvSpPr>
          <p:nvPr>
            <p:ph type="subTitle" idx="4"/>
          </p:nvPr>
        </p:nvSpPr>
        <p:spPr>
          <a:xfrm>
            <a:off x="465387" y="1956641"/>
            <a:ext cx="22197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sz="1100" dirty="0" smtClean="0">
                <a:cs typeface="Arial" panose="020B0604020202020204" pitchFamily="34" charset="0"/>
              </a:rPr>
              <a:t>	</a:t>
            </a:r>
            <a:r>
              <a:rPr lang="en-US" altLang="zh-CN" sz="1100" dirty="0" err="1" smtClean="0">
                <a:cs typeface="Arial" panose="020B0604020202020204" pitchFamily="34" charset="0"/>
              </a:rPr>
              <a:t>Sebagai</a:t>
            </a:r>
            <a:r>
              <a:rPr lang="en-US" altLang="zh-CN" sz="1100" dirty="0" smtClean="0">
                <a:cs typeface="Arial" panose="020B0604020202020204" pitchFamily="34" charset="0"/>
              </a:rPr>
              <a:t> </a:t>
            </a:r>
            <a:r>
              <a:rPr lang="en-US" altLang="zh-CN" sz="1100" dirty="0">
                <a:cs typeface="Arial" panose="020B0604020202020204" pitchFamily="34" charset="0"/>
              </a:rPr>
              <a:t>media </a:t>
            </a:r>
            <a:r>
              <a:rPr lang="en-US" altLang="zh-CN" sz="1100" dirty="0" err="1">
                <a:cs typeface="Arial" panose="020B0604020202020204" pitchFamily="34" charset="0"/>
              </a:rPr>
              <a:t>dalam</a:t>
            </a:r>
            <a:r>
              <a:rPr lang="en-US" altLang="zh-CN" sz="1100" dirty="0"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cs typeface="Arial" panose="020B0604020202020204" pitchFamily="34" charset="0"/>
              </a:rPr>
              <a:t>memperoleh</a:t>
            </a:r>
            <a:r>
              <a:rPr lang="en-US" altLang="zh-CN" sz="1100" dirty="0"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cs typeface="Arial" panose="020B0604020202020204" pitchFamily="34" charset="0"/>
              </a:rPr>
              <a:t>informasi</a:t>
            </a:r>
            <a:r>
              <a:rPr lang="en-US" altLang="zh-CN" sz="1100" dirty="0"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cs typeface="Arial" panose="020B0604020202020204" pitchFamily="34" charset="0"/>
              </a:rPr>
              <a:t>kebudayaan</a:t>
            </a:r>
            <a:r>
              <a:rPr lang="en-US" altLang="zh-CN" sz="1100" dirty="0">
                <a:cs typeface="Arial" panose="020B0604020202020204" pitchFamily="34" charset="0"/>
              </a:rPr>
              <a:t> </a:t>
            </a:r>
            <a:r>
              <a:rPr lang="en-US" altLang="zh-CN" sz="1100" dirty="0" err="1">
                <a:cs typeface="Arial" panose="020B0604020202020204" pitchFamily="34" charset="0"/>
              </a:rPr>
              <a:t>lokal</a:t>
            </a:r>
            <a:r>
              <a:rPr lang="en-US" altLang="zh-CN" sz="1100" dirty="0">
                <a:cs typeface="Arial" panose="020B0604020202020204" pitchFamily="34" charset="0"/>
              </a:rPr>
              <a:t> Indonesia</a:t>
            </a:r>
          </a:p>
        </p:txBody>
      </p:sp>
      <p:sp>
        <p:nvSpPr>
          <p:cNvPr id="1818" name="Google Shape;1818;p59"/>
          <p:cNvSpPr txBox="1">
            <a:spLocks noGrp="1"/>
          </p:cNvSpPr>
          <p:nvPr>
            <p:ph type="subTitle" idx="5"/>
          </p:nvPr>
        </p:nvSpPr>
        <p:spPr>
          <a:xfrm>
            <a:off x="5004425" y="1968434"/>
            <a:ext cx="3265448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/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	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Menumbuhkan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rasa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bangga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dan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kecintaan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terhadap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budaya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sendiri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serta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menanamkan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nilai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moral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dan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etika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dalam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kehidupan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sehari-hari</a:t>
            </a:r>
            <a:endParaRPr lang="en-US" sz="1100" dirty="0">
              <a:solidFill>
                <a:schemeClr val="bg1"/>
              </a:solidFill>
              <a:latin typeface="Fredoka One" panose="020B0604020202020204" charset="0"/>
            </a:endParaRPr>
          </a:p>
        </p:txBody>
      </p:sp>
      <p:sp>
        <p:nvSpPr>
          <p:cNvPr id="1819" name="Google Shape;1819;p59"/>
          <p:cNvSpPr txBox="1">
            <a:spLocks noGrp="1"/>
          </p:cNvSpPr>
          <p:nvPr>
            <p:ph type="subTitle" idx="6"/>
          </p:nvPr>
        </p:nvSpPr>
        <p:spPr>
          <a:xfrm>
            <a:off x="-716193" y="3552247"/>
            <a:ext cx="3632002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/>
            <a:r>
              <a:rPr lang="en-US" sz="1400" dirty="0" smtClean="0">
                <a:latin typeface="Fredoka One" panose="020B0604020202020204" charset="0"/>
              </a:rPr>
              <a:t>	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Sebagai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upaya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dalam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pelestarian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kearifan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lokal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  <a:latin typeface="Fredoka One" panose="020B0604020202020204" charset="0"/>
              </a:rPr>
              <a:t>serta</a:t>
            </a:r>
            <a:r>
              <a:rPr lang="en-US" sz="1100" dirty="0" smtClean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warisan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budaya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di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tiap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daerah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di Indonesia agar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tidak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memudar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dari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waktu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ke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Fredoka One" panose="020B0604020202020204" charset="0"/>
              </a:rPr>
              <a:t>waktu</a:t>
            </a:r>
            <a:r>
              <a:rPr lang="en-US" sz="1100" dirty="0">
                <a:solidFill>
                  <a:schemeClr val="bg1"/>
                </a:solidFill>
                <a:latin typeface="Fredoka One" panose="020B0604020202020204" charset="0"/>
              </a:rPr>
              <a:t>.</a:t>
            </a:r>
          </a:p>
        </p:txBody>
      </p:sp>
      <p:sp>
        <p:nvSpPr>
          <p:cNvPr id="1820" name="Google Shape;1820;p59"/>
          <p:cNvSpPr/>
          <p:nvPr/>
        </p:nvSpPr>
        <p:spPr>
          <a:xfrm rot="723810" flipH="1">
            <a:off x="2920232" y="2508548"/>
            <a:ext cx="3256702" cy="1081959"/>
          </a:xfrm>
          <a:custGeom>
            <a:avLst/>
            <a:gdLst/>
            <a:ahLst/>
            <a:cxnLst/>
            <a:rect l="l" t="t" r="r" b="b"/>
            <a:pathLst>
              <a:path w="82727" h="27484" extrusionOk="0">
                <a:moveTo>
                  <a:pt x="73973" y="1"/>
                </a:moveTo>
                <a:cubicBezTo>
                  <a:pt x="73557" y="1"/>
                  <a:pt x="73139" y="9"/>
                  <a:pt x="72719" y="27"/>
                </a:cubicBezTo>
                <a:cubicBezTo>
                  <a:pt x="71285" y="27"/>
                  <a:pt x="69884" y="127"/>
                  <a:pt x="68616" y="227"/>
                </a:cubicBezTo>
                <a:cubicBezTo>
                  <a:pt x="66047" y="427"/>
                  <a:pt x="63813" y="694"/>
                  <a:pt x="62011" y="927"/>
                </a:cubicBezTo>
                <a:cubicBezTo>
                  <a:pt x="60210" y="1161"/>
                  <a:pt x="58842" y="1361"/>
                  <a:pt x="57875" y="1528"/>
                </a:cubicBezTo>
                <a:lnTo>
                  <a:pt x="56808" y="1695"/>
                </a:lnTo>
                <a:lnTo>
                  <a:pt x="56441" y="1761"/>
                </a:lnTo>
                <a:lnTo>
                  <a:pt x="56441" y="1761"/>
                </a:lnTo>
                <a:lnTo>
                  <a:pt x="56808" y="1728"/>
                </a:lnTo>
                <a:lnTo>
                  <a:pt x="57875" y="1561"/>
                </a:lnTo>
                <a:cubicBezTo>
                  <a:pt x="58842" y="1428"/>
                  <a:pt x="60243" y="1261"/>
                  <a:pt x="62045" y="994"/>
                </a:cubicBezTo>
                <a:cubicBezTo>
                  <a:pt x="63846" y="761"/>
                  <a:pt x="66047" y="527"/>
                  <a:pt x="68616" y="360"/>
                </a:cubicBezTo>
                <a:cubicBezTo>
                  <a:pt x="69884" y="260"/>
                  <a:pt x="71285" y="194"/>
                  <a:pt x="72752" y="160"/>
                </a:cubicBezTo>
                <a:cubicBezTo>
                  <a:pt x="73114" y="152"/>
                  <a:pt x="73477" y="148"/>
                  <a:pt x="73839" y="148"/>
                </a:cubicBezTo>
                <a:cubicBezTo>
                  <a:pt x="75011" y="148"/>
                  <a:pt x="76183" y="192"/>
                  <a:pt x="77356" y="294"/>
                </a:cubicBezTo>
                <a:cubicBezTo>
                  <a:pt x="78189" y="394"/>
                  <a:pt x="78990" y="527"/>
                  <a:pt x="79791" y="727"/>
                </a:cubicBezTo>
                <a:cubicBezTo>
                  <a:pt x="80625" y="861"/>
                  <a:pt x="81425" y="1261"/>
                  <a:pt x="82059" y="1828"/>
                </a:cubicBezTo>
                <a:cubicBezTo>
                  <a:pt x="82359" y="2128"/>
                  <a:pt x="82559" y="2529"/>
                  <a:pt x="82559" y="2962"/>
                </a:cubicBezTo>
                <a:cubicBezTo>
                  <a:pt x="82526" y="3396"/>
                  <a:pt x="82426" y="3829"/>
                  <a:pt x="82192" y="4230"/>
                </a:cubicBezTo>
                <a:cubicBezTo>
                  <a:pt x="81725" y="5030"/>
                  <a:pt x="81125" y="5731"/>
                  <a:pt x="80391" y="6331"/>
                </a:cubicBezTo>
                <a:cubicBezTo>
                  <a:pt x="78890" y="7599"/>
                  <a:pt x="77289" y="8700"/>
                  <a:pt x="75554" y="9667"/>
                </a:cubicBezTo>
                <a:cubicBezTo>
                  <a:pt x="73786" y="10668"/>
                  <a:pt x="71918" y="11635"/>
                  <a:pt x="69984" y="12536"/>
                </a:cubicBezTo>
                <a:cubicBezTo>
                  <a:pt x="62178" y="16105"/>
                  <a:pt x="53238" y="19207"/>
                  <a:pt x="43665" y="21742"/>
                </a:cubicBezTo>
                <a:cubicBezTo>
                  <a:pt x="34091" y="24311"/>
                  <a:pt x="24818" y="26145"/>
                  <a:pt x="16279" y="26946"/>
                </a:cubicBezTo>
                <a:cubicBezTo>
                  <a:pt x="14144" y="27146"/>
                  <a:pt x="12042" y="27280"/>
                  <a:pt x="10007" y="27280"/>
                </a:cubicBezTo>
                <a:cubicBezTo>
                  <a:pt x="9842" y="27282"/>
                  <a:pt x="9677" y="27284"/>
                  <a:pt x="9512" y="27284"/>
                </a:cubicBezTo>
                <a:cubicBezTo>
                  <a:pt x="7709" y="27284"/>
                  <a:pt x="5909" y="27118"/>
                  <a:pt x="4137" y="26813"/>
                </a:cubicBezTo>
                <a:cubicBezTo>
                  <a:pt x="3203" y="26679"/>
                  <a:pt x="2335" y="26379"/>
                  <a:pt x="1501" y="25979"/>
                </a:cubicBezTo>
                <a:cubicBezTo>
                  <a:pt x="1101" y="25745"/>
                  <a:pt x="768" y="25478"/>
                  <a:pt x="467" y="25145"/>
                </a:cubicBezTo>
                <a:cubicBezTo>
                  <a:pt x="200" y="24778"/>
                  <a:pt x="100" y="24344"/>
                  <a:pt x="167" y="23944"/>
                </a:cubicBezTo>
                <a:cubicBezTo>
                  <a:pt x="267" y="23510"/>
                  <a:pt x="434" y="23110"/>
                  <a:pt x="701" y="22776"/>
                </a:cubicBezTo>
                <a:cubicBezTo>
                  <a:pt x="934" y="22443"/>
                  <a:pt x="1235" y="22109"/>
                  <a:pt x="1535" y="21809"/>
                </a:cubicBezTo>
                <a:cubicBezTo>
                  <a:pt x="2102" y="21209"/>
                  <a:pt x="2736" y="20675"/>
                  <a:pt x="3403" y="20174"/>
                </a:cubicBezTo>
                <a:cubicBezTo>
                  <a:pt x="5738" y="18407"/>
                  <a:pt x="8206" y="16872"/>
                  <a:pt x="10808" y="15504"/>
                </a:cubicBezTo>
                <a:cubicBezTo>
                  <a:pt x="13076" y="14270"/>
                  <a:pt x="15078" y="13303"/>
                  <a:pt x="16746" y="12569"/>
                </a:cubicBezTo>
                <a:cubicBezTo>
                  <a:pt x="18380" y="11802"/>
                  <a:pt x="19681" y="11235"/>
                  <a:pt x="20548" y="10868"/>
                </a:cubicBezTo>
                <a:lnTo>
                  <a:pt x="21549" y="10468"/>
                </a:lnTo>
                <a:lnTo>
                  <a:pt x="21883" y="10301"/>
                </a:lnTo>
                <a:lnTo>
                  <a:pt x="21883" y="10301"/>
                </a:lnTo>
                <a:cubicBezTo>
                  <a:pt x="21883" y="10301"/>
                  <a:pt x="21782" y="10334"/>
                  <a:pt x="21549" y="10401"/>
                </a:cubicBezTo>
                <a:lnTo>
                  <a:pt x="20548" y="10801"/>
                </a:lnTo>
                <a:cubicBezTo>
                  <a:pt x="19648" y="11201"/>
                  <a:pt x="18347" y="11735"/>
                  <a:pt x="16712" y="12469"/>
                </a:cubicBezTo>
                <a:cubicBezTo>
                  <a:pt x="15044" y="13236"/>
                  <a:pt x="13043" y="14204"/>
                  <a:pt x="10775" y="15404"/>
                </a:cubicBezTo>
                <a:cubicBezTo>
                  <a:pt x="8173" y="16739"/>
                  <a:pt x="5671" y="18306"/>
                  <a:pt x="3336" y="20041"/>
                </a:cubicBezTo>
                <a:cubicBezTo>
                  <a:pt x="2669" y="20541"/>
                  <a:pt x="2035" y="21108"/>
                  <a:pt x="1435" y="21709"/>
                </a:cubicBezTo>
                <a:cubicBezTo>
                  <a:pt x="1134" y="22009"/>
                  <a:pt x="868" y="22343"/>
                  <a:pt x="601" y="22710"/>
                </a:cubicBezTo>
                <a:cubicBezTo>
                  <a:pt x="334" y="23043"/>
                  <a:pt x="134" y="23477"/>
                  <a:pt x="34" y="23911"/>
                </a:cubicBezTo>
                <a:cubicBezTo>
                  <a:pt x="0" y="24011"/>
                  <a:pt x="0" y="24144"/>
                  <a:pt x="0" y="24244"/>
                </a:cubicBezTo>
                <a:cubicBezTo>
                  <a:pt x="0" y="24378"/>
                  <a:pt x="34" y="24511"/>
                  <a:pt x="34" y="24611"/>
                </a:cubicBezTo>
                <a:cubicBezTo>
                  <a:pt x="100" y="24845"/>
                  <a:pt x="234" y="25045"/>
                  <a:pt x="367" y="25245"/>
                </a:cubicBezTo>
                <a:cubicBezTo>
                  <a:pt x="634" y="25612"/>
                  <a:pt x="1001" y="25912"/>
                  <a:pt x="1435" y="26145"/>
                </a:cubicBezTo>
                <a:cubicBezTo>
                  <a:pt x="2269" y="26579"/>
                  <a:pt x="3169" y="26879"/>
                  <a:pt x="4103" y="27013"/>
                </a:cubicBezTo>
                <a:cubicBezTo>
                  <a:pt x="5906" y="27318"/>
                  <a:pt x="7709" y="27484"/>
                  <a:pt x="9538" y="27484"/>
                </a:cubicBezTo>
                <a:cubicBezTo>
                  <a:pt x="9705" y="27484"/>
                  <a:pt x="9873" y="27483"/>
                  <a:pt x="10041" y="27480"/>
                </a:cubicBezTo>
                <a:cubicBezTo>
                  <a:pt x="12042" y="27480"/>
                  <a:pt x="14144" y="27346"/>
                  <a:pt x="16279" y="27146"/>
                </a:cubicBezTo>
                <a:cubicBezTo>
                  <a:pt x="24851" y="26379"/>
                  <a:pt x="34158" y="24544"/>
                  <a:pt x="43732" y="21976"/>
                </a:cubicBezTo>
                <a:cubicBezTo>
                  <a:pt x="53305" y="19407"/>
                  <a:pt x="62278" y="16338"/>
                  <a:pt x="70084" y="12736"/>
                </a:cubicBezTo>
                <a:cubicBezTo>
                  <a:pt x="72018" y="11802"/>
                  <a:pt x="73886" y="10868"/>
                  <a:pt x="75654" y="9834"/>
                </a:cubicBezTo>
                <a:cubicBezTo>
                  <a:pt x="77389" y="8900"/>
                  <a:pt x="79023" y="7766"/>
                  <a:pt x="80524" y="6465"/>
                </a:cubicBezTo>
                <a:cubicBezTo>
                  <a:pt x="81258" y="5864"/>
                  <a:pt x="81859" y="5130"/>
                  <a:pt x="82359" y="4296"/>
                </a:cubicBezTo>
                <a:cubicBezTo>
                  <a:pt x="82593" y="3896"/>
                  <a:pt x="82726" y="3429"/>
                  <a:pt x="82726" y="2962"/>
                </a:cubicBezTo>
                <a:cubicBezTo>
                  <a:pt x="82726" y="2495"/>
                  <a:pt x="82526" y="2028"/>
                  <a:pt x="82192" y="1695"/>
                </a:cubicBezTo>
                <a:cubicBezTo>
                  <a:pt x="81525" y="1128"/>
                  <a:pt x="80725" y="727"/>
                  <a:pt x="79824" y="560"/>
                </a:cubicBezTo>
                <a:cubicBezTo>
                  <a:pt x="79023" y="360"/>
                  <a:pt x="78189" y="227"/>
                  <a:pt x="77356" y="160"/>
                </a:cubicBezTo>
                <a:cubicBezTo>
                  <a:pt x="76232" y="62"/>
                  <a:pt x="75109" y="1"/>
                  <a:pt x="739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59"/>
          <p:cNvSpPr/>
          <p:nvPr/>
        </p:nvSpPr>
        <p:spPr>
          <a:xfrm rot="723810" flipH="1">
            <a:off x="5530371" y="3539102"/>
            <a:ext cx="714390" cy="629437"/>
          </a:xfrm>
          <a:custGeom>
            <a:avLst/>
            <a:gdLst/>
            <a:ahLst/>
            <a:cxnLst/>
            <a:rect l="l" t="t" r="r" b="b"/>
            <a:pathLst>
              <a:path w="18147" h="15989" extrusionOk="0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59"/>
          <p:cNvSpPr txBox="1">
            <a:spLocks noGrp="1"/>
          </p:cNvSpPr>
          <p:nvPr>
            <p:ph type="subTitle" idx="8"/>
          </p:nvPr>
        </p:nvSpPr>
        <p:spPr>
          <a:xfrm>
            <a:off x="6001324" y="3496631"/>
            <a:ext cx="2245543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100" dirty="0" smtClean="0"/>
              <a:t>	</a:t>
            </a:r>
            <a:r>
              <a:rPr lang="en-US" sz="1100" dirty="0" err="1" smtClean="0"/>
              <a:t>Sebagai</a:t>
            </a:r>
            <a:r>
              <a:rPr lang="en-US" sz="1100" dirty="0" smtClean="0"/>
              <a:t> </a:t>
            </a:r>
            <a:r>
              <a:rPr lang="en-US" sz="1100" dirty="0"/>
              <a:t>media </a:t>
            </a:r>
            <a:r>
              <a:rPr lang="en-US" sz="1100" dirty="0" err="1"/>
              <a:t>rekreasi</a:t>
            </a:r>
            <a:r>
              <a:rPr lang="en-US" sz="1100" dirty="0"/>
              <a:t> </a:t>
            </a:r>
            <a:r>
              <a:rPr lang="en-US" sz="1100" dirty="0" err="1"/>
              <a:t>edukatif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mengisi</a:t>
            </a:r>
            <a:r>
              <a:rPr lang="en-US" sz="1100" dirty="0"/>
              <a:t> </a:t>
            </a:r>
            <a:r>
              <a:rPr lang="en-US" sz="1100" dirty="0" err="1"/>
              <a:t>waktu</a:t>
            </a:r>
            <a:r>
              <a:rPr lang="en-US" sz="1100" dirty="0"/>
              <a:t> </a:t>
            </a:r>
            <a:r>
              <a:rPr lang="en-US" sz="1100" dirty="0" err="1"/>
              <a:t>luang</a:t>
            </a:r>
            <a:r>
              <a:rPr lang="en-US" sz="1100" dirty="0"/>
              <a:t> yang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produkt</a:t>
            </a:r>
            <a:endParaRPr lang="en-US" sz="1100" dirty="0"/>
          </a:p>
        </p:txBody>
      </p:sp>
      <p:sp>
        <p:nvSpPr>
          <p:cNvPr id="1824" name="Google Shape;1824;p59"/>
          <p:cNvSpPr/>
          <p:nvPr/>
        </p:nvSpPr>
        <p:spPr>
          <a:xfrm rot="723810" flipH="1">
            <a:off x="5530371" y="2010977"/>
            <a:ext cx="714390" cy="629437"/>
          </a:xfrm>
          <a:custGeom>
            <a:avLst/>
            <a:gdLst/>
            <a:ahLst/>
            <a:cxnLst/>
            <a:rect l="l" t="t" r="r" b="b"/>
            <a:pathLst>
              <a:path w="18147" h="15989" extrusionOk="0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59"/>
          <p:cNvSpPr/>
          <p:nvPr/>
        </p:nvSpPr>
        <p:spPr>
          <a:xfrm rot="723810" flipH="1">
            <a:off x="2811634" y="1984577"/>
            <a:ext cx="714390" cy="629437"/>
          </a:xfrm>
          <a:custGeom>
            <a:avLst/>
            <a:gdLst/>
            <a:ahLst/>
            <a:cxnLst/>
            <a:rect l="l" t="t" r="r" b="b"/>
            <a:pathLst>
              <a:path w="18147" h="15989" extrusionOk="0">
                <a:moveTo>
                  <a:pt x="9072" y="1"/>
                </a:moveTo>
                <a:cubicBezTo>
                  <a:pt x="5937" y="1"/>
                  <a:pt x="2962" y="1882"/>
                  <a:pt x="1702" y="4983"/>
                </a:cubicBezTo>
                <a:cubicBezTo>
                  <a:pt x="1" y="9053"/>
                  <a:pt x="1969" y="13723"/>
                  <a:pt x="6072" y="15390"/>
                </a:cubicBezTo>
                <a:cubicBezTo>
                  <a:pt x="7062" y="15796"/>
                  <a:pt x="8087" y="15989"/>
                  <a:pt x="9096" y="15989"/>
                </a:cubicBezTo>
                <a:cubicBezTo>
                  <a:pt x="12236" y="15989"/>
                  <a:pt x="15217" y="14126"/>
                  <a:pt x="16479" y="11021"/>
                </a:cubicBezTo>
                <a:cubicBezTo>
                  <a:pt x="18147" y="6951"/>
                  <a:pt x="16212" y="2281"/>
                  <a:pt x="12109" y="613"/>
                </a:cubicBezTo>
                <a:cubicBezTo>
                  <a:pt x="11115" y="198"/>
                  <a:pt x="10085" y="1"/>
                  <a:pt x="90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6" name="Google Shape;1826;p59"/>
          <p:cNvGrpSpPr/>
          <p:nvPr/>
        </p:nvGrpSpPr>
        <p:grpSpPr>
          <a:xfrm>
            <a:off x="5731841" y="2148517"/>
            <a:ext cx="311458" cy="354341"/>
            <a:chOff x="-46762575" y="3200500"/>
            <a:chExt cx="263100" cy="299325"/>
          </a:xfrm>
        </p:grpSpPr>
        <p:sp>
          <p:nvSpPr>
            <p:cNvPr id="1827" name="Google Shape;1827;p59"/>
            <p:cNvSpPr/>
            <p:nvPr/>
          </p:nvSpPr>
          <p:spPr>
            <a:xfrm>
              <a:off x="-46762575" y="3393475"/>
              <a:ext cx="263100" cy="106350"/>
            </a:xfrm>
            <a:custGeom>
              <a:avLst/>
              <a:gdLst/>
              <a:ahLst/>
              <a:cxnLst/>
              <a:rect l="l" t="t" r="r" b="b"/>
              <a:pathLst>
                <a:path w="10524" h="4254" extrusionOk="0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-46743650" y="3200500"/>
              <a:ext cx="228425" cy="176450"/>
            </a:xfrm>
            <a:custGeom>
              <a:avLst/>
              <a:gdLst/>
              <a:ahLst/>
              <a:cxnLst/>
              <a:rect l="l" t="t" r="r" b="b"/>
              <a:pathLst>
                <a:path w="9137" h="7058" extrusionOk="0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-46638125" y="32895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-46696400" y="3345425"/>
              <a:ext cx="63025" cy="31525"/>
            </a:xfrm>
            <a:custGeom>
              <a:avLst/>
              <a:gdLst/>
              <a:ahLst/>
              <a:cxnLst/>
              <a:rect l="l" t="t" r="r" b="b"/>
              <a:pathLst>
                <a:path w="2521" h="1261" extrusionOk="0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-46616850" y="3345425"/>
              <a:ext cx="53575" cy="31525"/>
            </a:xfrm>
            <a:custGeom>
              <a:avLst/>
              <a:gdLst/>
              <a:ahLst/>
              <a:cxnLst/>
              <a:rect l="l" t="t" r="r" b="b"/>
              <a:pathLst>
                <a:path w="2143" h="1261" extrusionOk="0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2" name="Google Shape;1832;p59"/>
          <p:cNvGrpSpPr/>
          <p:nvPr/>
        </p:nvGrpSpPr>
        <p:grpSpPr>
          <a:xfrm>
            <a:off x="5709458" y="3675702"/>
            <a:ext cx="354341" cy="356205"/>
            <a:chOff x="-45673275" y="3937700"/>
            <a:chExt cx="299325" cy="300900"/>
          </a:xfrm>
        </p:grpSpPr>
        <p:sp>
          <p:nvSpPr>
            <p:cNvPr id="1833" name="Google Shape;1833;p59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9" name="Google Shape;1839;p59"/>
          <p:cNvGrpSpPr/>
          <p:nvPr/>
        </p:nvGrpSpPr>
        <p:grpSpPr>
          <a:xfrm>
            <a:off x="2990737" y="3609861"/>
            <a:ext cx="356205" cy="356205"/>
            <a:chOff x="-44512325" y="3176075"/>
            <a:chExt cx="300900" cy="300900"/>
          </a:xfrm>
        </p:grpSpPr>
        <p:sp>
          <p:nvSpPr>
            <p:cNvPr id="1840" name="Google Shape;1840;p59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59"/>
          <p:cNvGrpSpPr/>
          <p:nvPr/>
        </p:nvGrpSpPr>
        <p:grpSpPr>
          <a:xfrm>
            <a:off x="2993862" y="2156187"/>
            <a:ext cx="356624" cy="285281"/>
            <a:chOff x="3860400" y="3254050"/>
            <a:chExt cx="296175" cy="241825"/>
          </a:xfrm>
        </p:grpSpPr>
        <p:sp>
          <p:nvSpPr>
            <p:cNvPr id="1844" name="Google Shape;1844;p59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FITUR-FITUR APLIKASI</a:t>
            </a:r>
            <a:endParaRPr dirty="0"/>
          </a:p>
        </p:txBody>
      </p:sp>
      <p:sp>
        <p:nvSpPr>
          <p:cNvPr id="2141" name="Google Shape;2141;p64"/>
          <p:cNvSpPr txBox="1">
            <a:spLocks noGrp="1"/>
          </p:cNvSpPr>
          <p:nvPr>
            <p:ph type="subTitle" idx="1"/>
          </p:nvPr>
        </p:nvSpPr>
        <p:spPr>
          <a:xfrm>
            <a:off x="1862776" y="3015731"/>
            <a:ext cx="5330604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emaparan setiap fitur-fitur yang terdapat pada Website Edukatif “BHUMI”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3" name="Google Shape;2173;p64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2174" name="Google Shape;2174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71147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3"/>
          <p:cNvSpPr txBox="1">
            <a:spLocks noGrp="1"/>
          </p:cNvSpPr>
          <p:nvPr>
            <p:ph type="title"/>
          </p:nvPr>
        </p:nvSpPr>
        <p:spPr>
          <a:xfrm>
            <a:off x="542821" y="439024"/>
            <a:ext cx="30678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LAGU DAERAH </a:t>
            </a:r>
            <a:endParaRPr dirty="0"/>
          </a:p>
        </p:txBody>
      </p:sp>
      <p:sp>
        <p:nvSpPr>
          <p:cNvPr id="1318" name="Google Shape;1318;p53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53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53"/>
          <p:cNvSpPr/>
          <p:nvPr/>
        </p:nvSpPr>
        <p:spPr>
          <a:xfrm>
            <a:off x="8335277" y="832924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53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2422;p67"/>
          <p:cNvGrpSpPr/>
          <p:nvPr/>
        </p:nvGrpSpPr>
        <p:grpSpPr>
          <a:xfrm>
            <a:off x="4586723" y="1014168"/>
            <a:ext cx="4162077" cy="3329244"/>
            <a:chOff x="719991" y="980899"/>
            <a:chExt cx="3872778" cy="3181704"/>
          </a:xfrm>
        </p:grpSpPr>
        <p:grpSp>
          <p:nvGrpSpPr>
            <p:cNvPr id="16" name="Google Shape;2423;p67"/>
            <p:cNvGrpSpPr/>
            <p:nvPr/>
          </p:nvGrpSpPr>
          <p:grpSpPr>
            <a:xfrm>
              <a:off x="719991" y="980899"/>
              <a:ext cx="3872778" cy="3181704"/>
              <a:chOff x="1377550" y="921425"/>
              <a:chExt cx="4891725" cy="4018825"/>
            </a:xfrm>
          </p:grpSpPr>
          <p:sp>
            <p:nvSpPr>
              <p:cNvPr id="18" name="Google Shape;2424;p67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29003" extrusionOk="0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425;p67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62202" h="3936" extrusionOk="0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426;p67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81044" h="3268" extrusionOk="0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427;p67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15175" extrusionOk="0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28;p67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avLst/>
                <a:gdLst/>
                <a:ahLst/>
                <a:cxnLst/>
                <a:rect l="l" t="t" r="r" b="b"/>
                <a:pathLst>
                  <a:path w="195669" h="19988" extrusionOk="0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29;p67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avLst/>
                <a:gdLst/>
                <a:ahLst/>
                <a:cxnLst/>
                <a:rect l="l" t="t" r="r" b="b"/>
                <a:pathLst>
                  <a:path w="7633" h="7633" extrusionOk="0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2430;p67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91491" y="1507324"/>
            <a:ext cx="3370460" cy="33112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317;p53"/>
          <p:cNvSpPr txBox="1">
            <a:spLocks/>
          </p:cNvSpPr>
          <p:nvPr/>
        </p:nvSpPr>
        <p:spPr>
          <a:xfrm>
            <a:off x="542821" y="1789673"/>
            <a:ext cx="3067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Fitur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memuat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kumpulan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lagu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daerah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di Indonesia yang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disertai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dengan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deskripsi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lagu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pencipta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daerah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asal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lagu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tersebut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Selain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itu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pengguna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juga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dapat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mengunduh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membagikan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tautan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dari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lagu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daerah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tersebut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ke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media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sosial</a:t>
            </a:r>
            <a:r>
              <a:rPr lang="en-US" sz="1600" b="1" dirty="0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mereka</a:t>
            </a:r>
            <a:endParaRPr lang="en-US" sz="1600" b="1" dirty="0" smtClean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pPr marL="0" indent="0" algn="ctr">
              <a:buClr>
                <a:schemeClr val="dk1"/>
              </a:buClr>
              <a:buSzPts val="1100"/>
            </a:pPr>
            <a:endParaRPr lang="en-GB" dirty="0">
              <a:solidFill>
                <a:schemeClr val="bg1"/>
              </a:solidFill>
              <a:latin typeface="OCR A Extended" panose="02010509020102010303" pitchFamily="50" charset="0"/>
            </a:endParaRPr>
          </a:p>
        </p:txBody>
      </p:sp>
      <p:pic>
        <p:nvPicPr>
          <p:cNvPr id="33" name="Content Placeholder 1" descr="logo sman sumsel_transpar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72" y="160873"/>
            <a:ext cx="588437" cy="77472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631" y="84666"/>
            <a:ext cx="2197633" cy="5338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2"/>
          <a:stretch/>
        </p:blipFill>
        <p:spPr bwMode="auto">
          <a:xfrm>
            <a:off x="4868687" y="1288194"/>
            <a:ext cx="3631847" cy="2083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580</Words>
  <Application>Microsoft Office PowerPoint</Application>
  <PresentationFormat>On-screen Show (16:9)</PresentationFormat>
  <Paragraphs>88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Corbel</vt:lpstr>
      <vt:lpstr>Raleway</vt:lpstr>
      <vt:lpstr>Amatic SC</vt:lpstr>
      <vt:lpstr>Franklin Gothic Heavy</vt:lpstr>
      <vt:lpstr>Fredoka One</vt:lpstr>
      <vt:lpstr>Myanmar Text</vt:lpstr>
      <vt:lpstr>OCR A Extended</vt:lpstr>
      <vt:lpstr>Bahnschrift</vt:lpstr>
      <vt:lpstr>Roboto Medium</vt:lpstr>
      <vt:lpstr>Retato Slideshow by Slidesgo</vt:lpstr>
      <vt:lpstr>BHUMI</vt:lpstr>
      <vt:lpstr>“BHUMI”</vt:lpstr>
      <vt:lpstr>DAFTAR ISI PRESENTASI</vt:lpstr>
      <vt:lpstr>PowerPoint Presentation</vt:lpstr>
      <vt:lpstr>SOLUSI DARI PERMASALAHAN</vt:lpstr>
      <vt:lpstr>TAMPILAN MOCKUP WEBSITE</vt:lpstr>
      <vt:lpstr>MANFAAT APLIKASI</vt:lpstr>
      <vt:lpstr>FITUR-FITUR APLIKASI</vt:lpstr>
      <vt:lpstr>FITUR LAGU DAERAH </vt:lpstr>
      <vt:lpstr>FITUR KAMUS BAHASA DAERAH</vt:lpstr>
      <vt:lpstr>FITUR RESEP MASAKAN DAERAH </vt:lpstr>
      <vt:lpstr>FITUR KUIS FLASHCARD (Wawasan Kebangsaan)</vt:lpstr>
      <vt:lpstr>FITUR TEMPAT WISATA DAN FESTIVAL</vt:lpstr>
      <vt:lpstr>KEUNGGULAN APLIKASI </vt:lpstr>
      <vt:lpstr>KEUNGGULAN APLIKASI</vt:lpstr>
      <vt:lpstr>FUTURE PLANNING  PENGEMBANGAN APLIKASI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BHUMI</dc:title>
  <dc:creator>ASUS</dc:creator>
  <cp:lastModifiedBy>ismail - [2010]</cp:lastModifiedBy>
  <cp:revision>24</cp:revision>
  <dcterms:modified xsi:type="dcterms:W3CDTF">2021-01-28T12:15:03Z</dcterms:modified>
</cp:coreProperties>
</file>